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1" r:id="rId1"/>
  </p:sldMasterIdLst>
  <p:sldIdLst>
    <p:sldId id="256" r:id="rId2"/>
    <p:sldId id="257" r:id="rId3"/>
    <p:sldId id="260" r:id="rId4"/>
    <p:sldId id="259" r:id="rId5"/>
    <p:sldId id="261" r:id="rId6"/>
    <p:sldId id="263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9"/>
  </p:normalViewPr>
  <p:slideViewPr>
    <p:cSldViewPr snapToGrid="0" snapToObjects="1">
      <p:cViewPr varScale="1">
        <p:scale>
          <a:sx n="108" d="100"/>
          <a:sy n="108" d="100"/>
        </p:scale>
        <p:origin x="1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DE43CB7-AE20-3D40-9CB5-424586F19311}" type="datetimeFigureOut">
              <a:rPr lang="nl-NL" smtClean="0"/>
              <a:t>17-03-18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8220" y="1679574"/>
            <a:ext cx="7230927" cy="1524000"/>
          </a:xfrm>
        </p:spPr>
        <p:txBody>
          <a:bodyPr/>
          <a:lstStyle/>
          <a:p>
            <a:r>
              <a:rPr lang="nl-NL" dirty="0"/>
              <a:t>Ondernemingsplan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818220" y="3203574"/>
            <a:ext cx="7639980" cy="1875734"/>
          </a:xfrm>
        </p:spPr>
        <p:txBody>
          <a:bodyPr>
            <a:normAutofit/>
          </a:bodyPr>
          <a:lstStyle/>
          <a:p>
            <a:r>
              <a:rPr lang="nl-NL" dirty="0"/>
              <a:t>Les 1:</a:t>
            </a:r>
          </a:p>
          <a:p>
            <a:pPr algn="r"/>
            <a:r>
              <a:rPr lang="nl-NL" dirty="0"/>
              <a:t>Ondernemingsplan</a:t>
            </a:r>
          </a:p>
          <a:p>
            <a:pPr algn="r"/>
            <a:r>
              <a:rPr lang="nl-NL" dirty="0"/>
              <a:t>Eigenschappen ondernemer</a:t>
            </a:r>
          </a:p>
          <a:p>
            <a:pPr algn="r"/>
            <a:r>
              <a:rPr lang="nl-NL" dirty="0"/>
              <a:t>Financieel- en marketingplan</a:t>
            </a:r>
          </a:p>
        </p:txBody>
      </p:sp>
    </p:spTree>
    <p:extLst>
      <p:ext uri="{BB962C8B-B14F-4D97-AF65-F5344CB8AC3E}">
        <p14:creationId xmlns:p14="http://schemas.microsoft.com/office/powerpoint/2010/main" val="3300794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Financieel plan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Voor nu moet je de onderdelen van een financieel plan onthouden:</a:t>
            </a:r>
          </a:p>
          <a:p>
            <a:pPr lvl="1"/>
            <a:r>
              <a:rPr lang="nl-NL" dirty="0"/>
              <a:t>Investeringsbegroting</a:t>
            </a:r>
          </a:p>
          <a:p>
            <a:pPr lvl="1"/>
            <a:r>
              <a:rPr lang="nl-NL" dirty="0"/>
              <a:t>Financieringsbegroting</a:t>
            </a:r>
          </a:p>
          <a:p>
            <a:pPr lvl="1"/>
            <a:r>
              <a:rPr lang="nl-NL" dirty="0"/>
              <a:t>Exploitatiebegroting</a:t>
            </a:r>
          </a:p>
          <a:p>
            <a:pPr lvl="1"/>
            <a:r>
              <a:rPr lang="nl-NL" dirty="0"/>
              <a:t>Liquiditeitsbegroting 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marL="68580" indent="0">
              <a:buNone/>
            </a:pPr>
            <a:r>
              <a:rPr lang="nl-NL" dirty="0"/>
              <a:t>Zoek eens op internet wat de verschillende onderdelen inhouden! </a:t>
            </a:r>
          </a:p>
          <a:p>
            <a:pPr marL="68580" indent="0">
              <a:buNone/>
            </a:pPr>
            <a:r>
              <a:rPr lang="nl-NL" dirty="0"/>
              <a:t>LET OP: in deze lessenserie maken we alleen gebruik van de investerings- en liquiditeitsbegroting. </a:t>
            </a:r>
          </a:p>
        </p:txBody>
      </p:sp>
    </p:spTree>
    <p:extLst>
      <p:ext uri="{BB962C8B-B14F-4D97-AF65-F5344CB8AC3E}">
        <p14:creationId xmlns:p14="http://schemas.microsoft.com/office/powerpoint/2010/main" val="1778766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de opdrachten van les 1</a:t>
            </a:r>
          </a:p>
          <a:p>
            <a:r>
              <a:rPr lang="nl-NL" dirty="0"/>
              <a:t>Aan de hand van de opdrachten kun je een begin maken met je eindproduct (ondernemingsplan)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68580" indent="0">
              <a:buNone/>
            </a:pPr>
            <a:endParaRPr lang="nl-NL" dirty="0"/>
          </a:p>
          <a:p>
            <a:pPr marL="68580" indent="0">
              <a:buNone/>
            </a:pPr>
            <a:r>
              <a:rPr lang="nl-NL" u="sng" dirty="0"/>
              <a:t>TIP:  zijn er onderdelen die je niet goed begrijpt, zoek op het internet! </a:t>
            </a:r>
          </a:p>
        </p:txBody>
      </p:sp>
    </p:spTree>
    <p:extLst>
      <p:ext uri="{BB962C8B-B14F-4D97-AF65-F5344CB8AC3E}">
        <p14:creationId xmlns:p14="http://schemas.microsoft.com/office/powerpoint/2010/main" val="2675933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ondernemingsplan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Samenvatting</a:t>
            </a:r>
          </a:p>
          <a:p>
            <a:r>
              <a:rPr lang="nl-NL" dirty="0"/>
              <a:t>Persoonlijke gegevens en ondernemerskwaliteiten</a:t>
            </a:r>
          </a:p>
          <a:p>
            <a:r>
              <a:rPr lang="nl-NL" dirty="0"/>
              <a:t>Beschrijving van jouw idee</a:t>
            </a:r>
          </a:p>
          <a:p>
            <a:r>
              <a:rPr lang="nl-NL" dirty="0"/>
              <a:t>Algemene beschrijving van jouw bedrijf</a:t>
            </a:r>
          </a:p>
          <a:p>
            <a:r>
              <a:rPr lang="nl-NL" dirty="0"/>
              <a:t>Marketingplan</a:t>
            </a:r>
          </a:p>
          <a:p>
            <a:r>
              <a:rPr lang="nl-NL" dirty="0"/>
              <a:t>Financieel plan</a:t>
            </a:r>
          </a:p>
        </p:txBody>
      </p:sp>
    </p:spTree>
    <p:extLst>
      <p:ext uri="{BB962C8B-B14F-4D97-AF65-F5344CB8AC3E}">
        <p14:creationId xmlns:p14="http://schemas.microsoft.com/office/powerpoint/2010/main" val="425742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komt vandaag aan bod?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Persoonlijke gegevens </a:t>
            </a:r>
          </a:p>
          <a:p>
            <a:r>
              <a:rPr lang="nl-NL" dirty="0"/>
              <a:t>Ondernemerskwaliteiten</a:t>
            </a:r>
          </a:p>
          <a:p>
            <a:r>
              <a:rPr lang="nl-NL" dirty="0"/>
              <a:t>Marketingplan</a:t>
            </a:r>
          </a:p>
          <a:p>
            <a:r>
              <a:rPr lang="nl-NL" dirty="0"/>
              <a:t>Financieel plan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593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Persoonlijke gegevens en ondernemerskwaliteiten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Personalia</a:t>
            </a:r>
          </a:p>
          <a:p>
            <a:pPr lvl="1"/>
            <a:r>
              <a:rPr lang="nl-NL" dirty="0"/>
              <a:t>Een weergave van jou als persoon</a:t>
            </a:r>
          </a:p>
          <a:p>
            <a:pPr lvl="1"/>
            <a:r>
              <a:rPr lang="nl-NL" dirty="0"/>
              <a:t>Zorg voor een representatieve foto</a:t>
            </a:r>
          </a:p>
          <a:p>
            <a:pPr lvl="1"/>
            <a:r>
              <a:rPr lang="nl-NL" dirty="0"/>
              <a:t>Beschrijf een duidelijke motivatie </a:t>
            </a:r>
            <a:br>
              <a:rPr lang="nl-NL" dirty="0"/>
            </a:br>
            <a:endParaRPr lang="nl-NL" dirty="0"/>
          </a:p>
          <a:p>
            <a:r>
              <a:rPr lang="nl-NL" dirty="0"/>
              <a:t>Ondernemerskwaliteiten</a:t>
            </a:r>
          </a:p>
          <a:p>
            <a:pPr lvl="1"/>
            <a:r>
              <a:rPr lang="nl-NL" dirty="0"/>
              <a:t>Wat heb je nodig als ondernemer?</a:t>
            </a:r>
          </a:p>
          <a:p>
            <a:pPr lvl="1"/>
            <a:r>
              <a:rPr lang="nl-NL" dirty="0"/>
              <a:t>Speur hiervoor het internet over</a:t>
            </a:r>
          </a:p>
          <a:p>
            <a:pPr lvl="2"/>
            <a:r>
              <a:rPr lang="nl-NL" dirty="0"/>
              <a:t>Noem 3 eigenschappen die je nodig hebt als ondernemer</a:t>
            </a:r>
          </a:p>
          <a:p>
            <a:pPr lvl="2"/>
            <a:r>
              <a:rPr lang="nl-NL" dirty="0"/>
              <a:t>Overleg met je medestudent welke eigenschappen hij/zij vindt die je nodig hebt</a:t>
            </a:r>
          </a:p>
        </p:txBody>
      </p:sp>
    </p:spTree>
    <p:extLst>
      <p:ext uri="{BB962C8B-B14F-4D97-AF65-F5344CB8AC3E}">
        <p14:creationId xmlns:p14="http://schemas.microsoft.com/office/powerpoint/2010/main" val="2150784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Marketingplan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Hierin beschrijf je je idee </a:t>
            </a:r>
          </a:p>
          <a:p>
            <a:pPr lvl="1"/>
            <a:r>
              <a:rPr lang="nl-NL" dirty="0"/>
              <a:t>Welk product of dienst ga je verkopen</a:t>
            </a:r>
          </a:p>
          <a:p>
            <a:r>
              <a:rPr lang="nl-NL" dirty="0"/>
              <a:t>Maak gebruik van de marketingmix!</a:t>
            </a:r>
          </a:p>
          <a:p>
            <a:pPr lvl="1"/>
            <a:r>
              <a:rPr lang="nl-NL" dirty="0"/>
              <a:t>4 P’s</a:t>
            </a:r>
          </a:p>
          <a:p>
            <a:pPr lvl="2"/>
            <a:r>
              <a:rPr lang="nl-NL" dirty="0"/>
              <a:t>Prijs</a:t>
            </a:r>
          </a:p>
          <a:p>
            <a:pPr lvl="2"/>
            <a:r>
              <a:rPr lang="nl-NL" dirty="0"/>
              <a:t>Plaats</a:t>
            </a:r>
          </a:p>
          <a:p>
            <a:pPr lvl="2"/>
            <a:r>
              <a:rPr lang="nl-NL" dirty="0"/>
              <a:t>Product</a:t>
            </a:r>
          </a:p>
          <a:p>
            <a:pPr lvl="2"/>
            <a:r>
              <a:rPr lang="nl-NL" dirty="0"/>
              <a:t>Promotie</a:t>
            </a:r>
          </a:p>
        </p:txBody>
      </p:sp>
      <p:pic>
        <p:nvPicPr>
          <p:cNvPr id="4" name="Afbeelding 3" descr="Marketingmix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119" y="2619182"/>
            <a:ext cx="2988081" cy="3000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86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Marketingmix </a:t>
            </a:r>
            <a:r>
              <a:rPr lang="nl-NL" dirty="0">
                <a:sym typeface="Wingdings"/>
              </a:rPr>
              <a:t> Prijs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Dit onderdeel is gebaseerd op prijs die vraagt.</a:t>
            </a:r>
          </a:p>
          <a:p>
            <a:r>
              <a:rPr lang="nl-NL" dirty="0"/>
              <a:t>Hierbij moet je als ondernemer niet alleen denken aan de verkoopprijs, maar ook aan kortingen en de kostprijs.</a:t>
            </a:r>
          </a:p>
          <a:p>
            <a:pPr lvl="1"/>
            <a:r>
              <a:rPr lang="nl-NL" dirty="0"/>
              <a:t>We kennen diverse kortingen:</a:t>
            </a:r>
          </a:p>
          <a:p>
            <a:pPr lvl="2"/>
            <a:r>
              <a:rPr lang="nl-NL" dirty="0" err="1"/>
              <a:t>Seizoenskorting</a:t>
            </a:r>
            <a:r>
              <a:rPr lang="nl-NL" dirty="0"/>
              <a:t> </a:t>
            </a:r>
          </a:p>
          <a:p>
            <a:pPr lvl="2"/>
            <a:r>
              <a:rPr lang="nl-NL" dirty="0"/>
              <a:t>Kwantumkorting</a:t>
            </a:r>
          </a:p>
          <a:p>
            <a:pPr lvl="2"/>
            <a:r>
              <a:rPr lang="nl-NL" dirty="0"/>
              <a:t>Betalingskorting</a:t>
            </a:r>
          </a:p>
        </p:txBody>
      </p:sp>
    </p:spTree>
    <p:extLst>
      <p:ext uri="{BB962C8B-B14F-4D97-AF65-F5344CB8AC3E}">
        <p14:creationId xmlns:p14="http://schemas.microsoft.com/office/powerpoint/2010/main" val="3040344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Marketingmix </a:t>
            </a:r>
            <a:r>
              <a:rPr lang="nl-NL" dirty="0">
                <a:sym typeface="Wingdings"/>
              </a:rPr>
              <a:t> Product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Belangrijkste onderdeel van de marketingmix</a:t>
            </a:r>
          </a:p>
          <a:p>
            <a:r>
              <a:rPr lang="nl-NL" dirty="0"/>
              <a:t>Product wordt beschreven, daarnaast ook</a:t>
            </a:r>
          </a:p>
          <a:p>
            <a:pPr lvl="1"/>
            <a:r>
              <a:rPr lang="nl-NL" dirty="0"/>
              <a:t>Het product moet voldoen aan de wensen en behoeften van de klant</a:t>
            </a:r>
          </a:p>
          <a:p>
            <a:pPr lvl="1"/>
            <a:r>
              <a:rPr lang="nl-NL" dirty="0"/>
              <a:t>Beschrijf de verpakking, naam, kwaliteit en garantie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4871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Marketingmix </a:t>
            </a:r>
            <a:r>
              <a:rPr lang="nl-NL" dirty="0">
                <a:sym typeface="Wingdings"/>
              </a:rPr>
              <a:t> Plaats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Deze instrument beschrijft hoe de product of dienst bij de klant terecht komt.</a:t>
            </a:r>
          </a:p>
          <a:p>
            <a:r>
              <a:rPr lang="nl-NL" dirty="0"/>
              <a:t>We spreken van distributiekanalen </a:t>
            </a:r>
          </a:p>
          <a:p>
            <a:pPr lvl="1"/>
            <a:r>
              <a:rPr lang="nl-NL" dirty="0"/>
              <a:t>Hoeveel en welke kanalen gebruik je.</a:t>
            </a:r>
          </a:p>
          <a:p>
            <a:pPr lvl="1"/>
            <a:endParaRPr lang="nl-NL" dirty="0"/>
          </a:p>
          <a:p>
            <a:pPr marL="68580" indent="0">
              <a:buNone/>
            </a:pPr>
            <a:r>
              <a:rPr lang="nl-NL" dirty="0"/>
              <a:t>Waarom zouden sommige ondernemers/merken kiezen voor een selectieve distributiebeleid?</a:t>
            </a:r>
          </a:p>
        </p:txBody>
      </p:sp>
    </p:spTree>
    <p:extLst>
      <p:ext uri="{BB962C8B-B14F-4D97-AF65-F5344CB8AC3E}">
        <p14:creationId xmlns:p14="http://schemas.microsoft.com/office/powerpoint/2010/main" val="57511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Marketingmix </a:t>
            </a:r>
            <a:r>
              <a:rPr lang="nl-NL" dirty="0">
                <a:sym typeface="Wingdings"/>
              </a:rPr>
              <a:t> Promotie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ga je je product of dienst kenbaar maken?</a:t>
            </a:r>
          </a:p>
          <a:p>
            <a:r>
              <a:rPr lang="nl-NL" dirty="0"/>
              <a:t>Kies je voor massacommunicatie of direct marketing en waarom?</a:t>
            </a:r>
          </a:p>
          <a:p>
            <a:pPr lvl="1"/>
            <a:r>
              <a:rPr lang="nl-NL" dirty="0"/>
              <a:t>Massacommunicatie:</a:t>
            </a:r>
          </a:p>
          <a:p>
            <a:pPr lvl="2"/>
            <a:r>
              <a:rPr lang="nl-NL" dirty="0"/>
              <a:t>Internet</a:t>
            </a:r>
          </a:p>
          <a:p>
            <a:pPr lvl="2"/>
            <a:r>
              <a:rPr lang="nl-NL" dirty="0"/>
              <a:t>Televisie</a:t>
            </a:r>
          </a:p>
          <a:p>
            <a:pPr lvl="2"/>
            <a:r>
              <a:rPr lang="nl-NL" dirty="0"/>
              <a:t>Radio</a:t>
            </a:r>
          </a:p>
          <a:p>
            <a:pPr lvl="1"/>
            <a:r>
              <a:rPr lang="nl-NL" dirty="0"/>
              <a:t>Direct marketing:</a:t>
            </a:r>
          </a:p>
          <a:p>
            <a:pPr lvl="2"/>
            <a:r>
              <a:rPr lang="nl-NL" dirty="0"/>
              <a:t>Persoonlijke verkoop</a:t>
            </a:r>
          </a:p>
        </p:txBody>
      </p:sp>
    </p:spTree>
    <p:extLst>
      <p:ext uri="{BB962C8B-B14F-4D97-AF65-F5344CB8AC3E}">
        <p14:creationId xmlns:p14="http://schemas.microsoft.com/office/powerpoint/2010/main" val="4129819396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236</TotalTime>
  <Words>320</Words>
  <Application>Microsoft Macintosh PowerPoint</Application>
  <PresentationFormat>Diavoorstelling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Gill Sans MT</vt:lpstr>
      <vt:lpstr>Wingdings</vt:lpstr>
      <vt:lpstr>Wingdings 3</vt:lpstr>
      <vt:lpstr>Urban Pop</vt:lpstr>
      <vt:lpstr>Ondernemingsplan</vt:lpstr>
      <vt:lpstr>Inhoud ondernemingsplan</vt:lpstr>
      <vt:lpstr>Wat komt vandaag aan bod?</vt:lpstr>
      <vt:lpstr>Persoonlijke gegevens en ondernemerskwaliteiten</vt:lpstr>
      <vt:lpstr>Marketingplan</vt:lpstr>
      <vt:lpstr>Marketingmix  Prijs</vt:lpstr>
      <vt:lpstr>Marketingmix  Product</vt:lpstr>
      <vt:lpstr>Marketingmix  Plaats</vt:lpstr>
      <vt:lpstr>Marketingmix  Promotie</vt:lpstr>
      <vt:lpstr>Financieel plan</vt:lpstr>
      <vt:lpstr>Aan de slag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Ondernemingsplan</dc:title>
  <dc:creator>Mandy Super</dc:creator>
  <cp:lastModifiedBy>Super, Mandy</cp:lastModifiedBy>
  <cp:revision>13</cp:revision>
  <dcterms:created xsi:type="dcterms:W3CDTF">2017-11-20T10:10:23Z</dcterms:created>
  <dcterms:modified xsi:type="dcterms:W3CDTF">2018-03-17T11:56:59Z</dcterms:modified>
</cp:coreProperties>
</file>