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1" r:id="rId1"/>
  </p:sldMasterIdLst>
  <p:sldIdLst>
    <p:sldId id="256" r:id="rId2"/>
    <p:sldId id="257" r:id="rId3"/>
    <p:sldId id="260" r:id="rId4"/>
    <p:sldId id="259" r:id="rId5"/>
    <p:sldId id="261" r:id="rId6"/>
    <p:sldId id="267" r:id="rId7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9"/>
  </p:normalViewPr>
  <p:slideViewPr>
    <p:cSldViewPr snapToGrid="0" snapToObjects="1">
      <p:cViewPr varScale="1">
        <p:scale>
          <a:sx n="108" d="100"/>
          <a:sy n="108" d="100"/>
        </p:scale>
        <p:origin x="176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titelstijl van het model te bewerken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tekststijl van het model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tekststijl van het model te bewerken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18220" y="1679574"/>
            <a:ext cx="7230927" cy="1524000"/>
          </a:xfrm>
        </p:spPr>
        <p:txBody>
          <a:bodyPr/>
          <a:lstStyle/>
          <a:p>
            <a:r>
              <a:rPr lang="nl-NL" dirty="0"/>
              <a:t>Ondernemingsplan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818220" y="3203574"/>
            <a:ext cx="7639980" cy="1875734"/>
          </a:xfrm>
        </p:spPr>
        <p:txBody>
          <a:bodyPr>
            <a:normAutofit/>
          </a:bodyPr>
          <a:lstStyle/>
          <a:p>
            <a:r>
              <a:rPr lang="nl-NL" dirty="0"/>
              <a:t>Les 2:</a:t>
            </a:r>
          </a:p>
          <a:p>
            <a:pPr algn="r"/>
            <a:endParaRPr lang="nl-NL" dirty="0"/>
          </a:p>
          <a:p>
            <a:pPr algn="r"/>
            <a:r>
              <a:rPr lang="nl-NL" dirty="0"/>
              <a:t>SWOT-analyse</a:t>
            </a:r>
          </a:p>
          <a:p>
            <a:pPr algn="r"/>
            <a:r>
              <a:rPr lang="nl-NL" dirty="0"/>
              <a:t>Investeringsbegroting</a:t>
            </a:r>
          </a:p>
        </p:txBody>
      </p:sp>
    </p:spTree>
    <p:extLst>
      <p:ext uri="{BB962C8B-B14F-4D97-AF65-F5344CB8AC3E}">
        <p14:creationId xmlns:p14="http://schemas.microsoft.com/office/powerpoint/2010/main" val="3300794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 ondernemingsplan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Samenvatting</a:t>
            </a:r>
          </a:p>
          <a:p>
            <a:r>
              <a:rPr lang="nl-NL" dirty="0"/>
              <a:t>Persoonlijke gegevens en ondernemerskwaliteiten</a:t>
            </a:r>
          </a:p>
          <a:p>
            <a:r>
              <a:rPr lang="nl-NL" dirty="0"/>
              <a:t>Beschrijving van jouw idee</a:t>
            </a:r>
          </a:p>
          <a:p>
            <a:r>
              <a:rPr lang="nl-NL" dirty="0"/>
              <a:t>Algemene beschrijving van jouw bedrijf</a:t>
            </a:r>
          </a:p>
          <a:p>
            <a:r>
              <a:rPr lang="nl-NL" dirty="0"/>
              <a:t>Marketingplan</a:t>
            </a:r>
          </a:p>
          <a:p>
            <a:r>
              <a:rPr lang="nl-NL" dirty="0"/>
              <a:t>Financieel plan</a:t>
            </a:r>
          </a:p>
        </p:txBody>
      </p:sp>
    </p:spTree>
    <p:extLst>
      <p:ext uri="{BB962C8B-B14F-4D97-AF65-F5344CB8AC3E}">
        <p14:creationId xmlns:p14="http://schemas.microsoft.com/office/powerpoint/2010/main" val="4257425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komt vandaag aan bod?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SWOT – analyse </a:t>
            </a:r>
          </a:p>
          <a:p>
            <a:r>
              <a:rPr lang="nl-NL" dirty="0"/>
              <a:t>Investeringsbegroting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35933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SWOT – Analyse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Strength</a:t>
            </a:r>
            <a:r>
              <a:rPr lang="nl-NL" dirty="0"/>
              <a:t> – </a:t>
            </a:r>
            <a:r>
              <a:rPr lang="nl-NL" dirty="0" err="1"/>
              <a:t>Weaknesses</a:t>
            </a:r>
            <a:r>
              <a:rPr lang="nl-NL" dirty="0"/>
              <a:t> – </a:t>
            </a:r>
            <a:r>
              <a:rPr lang="nl-NL" dirty="0" err="1"/>
              <a:t>Opportunities</a:t>
            </a:r>
            <a:r>
              <a:rPr lang="nl-NL" dirty="0"/>
              <a:t> – </a:t>
            </a:r>
            <a:r>
              <a:rPr lang="nl-NL" dirty="0" err="1"/>
              <a:t>Threats</a:t>
            </a:r>
            <a:endParaRPr lang="nl-NL" dirty="0"/>
          </a:p>
          <a:p>
            <a:r>
              <a:rPr lang="nl-NL" dirty="0"/>
              <a:t>Dit overzicht geen een kijkje in de sterke en zwakke punten binnen je onderneming, maar ook de kansen en bedreigingen. </a:t>
            </a:r>
          </a:p>
          <a:p>
            <a:endParaRPr lang="nl-NL" dirty="0"/>
          </a:p>
          <a:p>
            <a:r>
              <a:rPr lang="nl-NL" dirty="0"/>
              <a:t>Belangrijk ook om van je groepsgenoten (compagnons) te weten</a:t>
            </a:r>
          </a:p>
          <a:p>
            <a:endParaRPr lang="nl-NL" dirty="0"/>
          </a:p>
          <a:p>
            <a:pPr marL="68580" indent="0">
              <a:buNone/>
            </a:pPr>
            <a:endParaRPr lang="nl-NL" dirty="0"/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22B98334-9E56-9C4A-A2E2-61270C0642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9902" y="3759943"/>
            <a:ext cx="2640993" cy="1574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784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Investeringsbegroting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Onderdeel van het financieel plan</a:t>
            </a:r>
          </a:p>
          <a:p>
            <a:r>
              <a:rPr lang="nl-NL" dirty="0"/>
              <a:t>Wat zegt het woord ”investering”? En begroting?</a:t>
            </a:r>
          </a:p>
          <a:p>
            <a:r>
              <a:rPr lang="nl-NL" dirty="0"/>
              <a:t>Het zijn de kosten die je denkt te gaan maken bij het opstarten van je eigen onderneming.</a:t>
            </a:r>
          </a:p>
          <a:p>
            <a:pPr lvl="1"/>
            <a:r>
              <a:rPr lang="nl-NL" dirty="0"/>
              <a:t>Bijvoorbeeld: inschrijfkosten van de Kamer van Koophandel</a:t>
            </a:r>
          </a:p>
          <a:p>
            <a:pPr lvl="1"/>
            <a:r>
              <a:rPr lang="nl-NL" dirty="0"/>
              <a:t>Briefpapier en visitekaartjes laten drukken</a:t>
            </a:r>
          </a:p>
          <a:p>
            <a:pPr lvl="1"/>
            <a:r>
              <a:rPr lang="nl-NL" dirty="0"/>
              <a:t>Voorraad van producten en misschien wel het kopen van een pand</a:t>
            </a:r>
          </a:p>
          <a:p>
            <a:r>
              <a:rPr lang="nl-NL" dirty="0"/>
              <a:t>Een investeringsbegroting bestaat uit vaste en vlottende activa. </a:t>
            </a:r>
          </a:p>
          <a:p>
            <a:pPr lvl="1"/>
            <a:r>
              <a:rPr lang="nl-NL" dirty="0"/>
              <a:t>Vaste activa </a:t>
            </a:r>
            <a:r>
              <a:rPr lang="nl-NL" dirty="0">
                <a:sym typeface="Wingdings" pitchFamily="2" charset="2"/>
              </a:rPr>
              <a:t> langer dan een jaar in je bedrijf</a:t>
            </a:r>
          </a:p>
          <a:p>
            <a:pPr lvl="1"/>
            <a:r>
              <a:rPr lang="nl-NL" dirty="0">
                <a:sym typeface="Wingdings" pitchFamily="2" charset="2"/>
              </a:rPr>
              <a:t>Vlottende activa  korter dan een jaar in je bedrijf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48865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 de slag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Maak de opdrachten van les 1</a:t>
            </a:r>
          </a:p>
          <a:p>
            <a:r>
              <a:rPr lang="nl-NL" dirty="0"/>
              <a:t>Aan de hand van de opdrachten ga je een eigen investeringsbegroting maken. Wat heb je allemaal nodig om je bedrijf te laten starten?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pPr marL="68580" indent="0">
              <a:buNone/>
            </a:pPr>
            <a:endParaRPr lang="nl-NL" dirty="0"/>
          </a:p>
          <a:p>
            <a:pPr marL="68580" indent="0">
              <a:buNone/>
            </a:pPr>
            <a:r>
              <a:rPr lang="nl-NL" u="sng" dirty="0"/>
              <a:t>TIP:  zijn er onderdelen die je niet goed begrijpt, zoek op het internet! </a:t>
            </a:r>
          </a:p>
        </p:txBody>
      </p:sp>
    </p:spTree>
    <p:extLst>
      <p:ext uri="{BB962C8B-B14F-4D97-AF65-F5344CB8AC3E}">
        <p14:creationId xmlns:p14="http://schemas.microsoft.com/office/powerpoint/2010/main" val="2675933194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 Pop.thmx</Template>
  <TotalTime>245</TotalTime>
  <Words>215</Words>
  <Application>Microsoft Macintosh PowerPoint</Application>
  <PresentationFormat>Diavoorstelling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Gill Sans MT</vt:lpstr>
      <vt:lpstr>Wingdings</vt:lpstr>
      <vt:lpstr>Wingdings 3</vt:lpstr>
      <vt:lpstr>Urban Pop</vt:lpstr>
      <vt:lpstr>Ondernemingsplan</vt:lpstr>
      <vt:lpstr>Inhoud ondernemingsplan</vt:lpstr>
      <vt:lpstr>Wat komt vandaag aan bod?</vt:lpstr>
      <vt:lpstr>SWOT – Analyse </vt:lpstr>
      <vt:lpstr>Investeringsbegroting</vt:lpstr>
      <vt:lpstr>Aan de slag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Ondernemingsplan</dc:title>
  <dc:creator>Mandy Super</dc:creator>
  <cp:lastModifiedBy>Super, Mandy</cp:lastModifiedBy>
  <cp:revision>14</cp:revision>
  <dcterms:created xsi:type="dcterms:W3CDTF">2017-11-20T10:10:23Z</dcterms:created>
  <dcterms:modified xsi:type="dcterms:W3CDTF">2018-03-17T13:14:14Z</dcterms:modified>
</cp:coreProperties>
</file>