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1" r:id="rId1"/>
  </p:sldMasterIdLst>
  <p:sldIdLst>
    <p:sldId id="256" r:id="rId2"/>
    <p:sldId id="260" r:id="rId3"/>
    <p:sldId id="259" r:id="rId4"/>
    <p:sldId id="269" r:id="rId5"/>
    <p:sldId id="261" r:id="rId6"/>
    <p:sldId id="267" r:id="rId7"/>
    <p:sldId id="268" r:id="rId8"/>
  </p:sldIdLst>
  <p:sldSz cx="9144000" cy="6858000" type="screen4x3"/>
  <p:notesSz cx="6858000" cy="9144000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3"/>
    <p:restoredTop sz="94629"/>
  </p:normalViewPr>
  <p:slideViewPr>
    <p:cSldViewPr snapToGrid="0" snapToObjects="1">
      <p:cViewPr varScale="1">
        <p:scale>
          <a:sx n="108" d="100"/>
          <a:sy n="108" d="100"/>
        </p:scale>
        <p:origin x="118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14000">
                <a:schemeClr val="accent1">
                  <a:lumMod val="60000"/>
                  <a:lumOff val="40000"/>
                </a:schemeClr>
              </a:gs>
              <a:gs pos="83000">
                <a:schemeClr val="accent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chemeClr val="accent1">
                  <a:alpha val="0"/>
                </a:schemeClr>
              </a:gs>
              <a:gs pos="57000">
                <a:schemeClr val="accent1">
                  <a:lumMod val="40000"/>
                  <a:lumOff val="60000"/>
                </a:schemeClr>
              </a:gs>
              <a:gs pos="100000">
                <a:schemeClr val="accent1">
                  <a:alpha val="0"/>
                </a:scheme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b="1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3">
                  <a:lumMod val="40000"/>
                  <a:lumOff val="60000"/>
                </a:schemeClr>
              </a:gs>
              <a:gs pos="50000">
                <a:schemeClr val="accent3"/>
              </a:gs>
              <a:gs pos="100000">
                <a:schemeClr val="accent3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en-US" b="1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0" y="1676400"/>
            <a:ext cx="3886200" cy="1524000"/>
          </a:xfrm>
        </p:spPr>
        <p:txBody>
          <a:bodyPr anchor="b" anchorCtr="0"/>
          <a:lstStyle>
            <a:lvl1pPr algn="l">
              <a:defRPr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72000" y="3203574"/>
            <a:ext cx="3886200" cy="1825625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 om de titelstijl van het model te bewerken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1"/>
            <a:ext cx="7772400" cy="37338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>
          <a:xfrm>
            <a:off x="0" y="5545932"/>
            <a:ext cx="9146383" cy="1314449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33337 h 1214437"/>
              <a:gd name="connsiteX1" fmla="*/ 6305550 w 9134475"/>
              <a:gd name="connsiteY1" fmla="*/ 1100137 h 1214437"/>
              <a:gd name="connsiteX2" fmla="*/ 9044270 w 9134475"/>
              <a:gd name="connsiteY2" fmla="*/ 0 h 1214437"/>
              <a:gd name="connsiteX3" fmla="*/ 9134475 w 9134475"/>
              <a:gd name="connsiteY3" fmla="*/ 1214437 h 1214437"/>
              <a:gd name="connsiteX4" fmla="*/ 0 w 9134475"/>
              <a:gd name="connsiteY4" fmla="*/ 1214437 h 1214437"/>
              <a:gd name="connsiteX5" fmla="*/ 0 w 9134475"/>
              <a:gd name="connsiteY5" fmla="*/ 33337 h 1214437"/>
              <a:gd name="connsiteX0" fmla="*/ 0 w 9134475"/>
              <a:gd name="connsiteY0" fmla="*/ 130968 h 1312068"/>
              <a:gd name="connsiteX1" fmla="*/ 6305550 w 9134475"/>
              <a:gd name="connsiteY1" fmla="*/ 1197768 h 1312068"/>
              <a:gd name="connsiteX2" fmla="*/ 9113111 w 9134475"/>
              <a:gd name="connsiteY2" fmla="*/ 0 h 1312068"/>
              <a:gd name="connsiteX3" fmla="*/ 9134475 w 9134475"/>
              <a:gd name="connsiteY3" fmla="*/ 1312068 h 1312068"/>
              <a:gd name="connsiteX4" fmla="*/ 0 w 9134475"/>
              <a:gd name="connsiteY4" fmla="*/ 1312068 h 1312068"/>
              <a:gd name="connsiteX5" fmla="*/ 0 w 9134475"/>
              <a:gd name="connsiteY5" fmla="*/ 130968 h 1312068"/>
              <a:gd name="connsiteX0" fmla="*/ 0 w 9113111"/>
              <a:gd name="connsiteY0" fmla="*/ 130968 h 1312068"/>
              <a:gd name="connsiteX1" fmla="*/ 6305550 w 9113111"/>
              <a:gd name="connsiteY1" fmla="*/ 1197768 h 1312068"/>
              <a:gd name="connsiteX2" fmla="*/ 9113111 w 9113111"/>
              <a:gd name="connsiteY2" fmla="*/ 0 h 1312068"/>
              <a:gd name="connsiteX3" fmla="*/ 8958813 w 9113111"/>
              <a:gd name="connsiteY3" fmla="*/ 1009649 h 1312068"/>
              <a:gd name="connsiteX4" fmla="*/ 0 w 9113111"/>
              <a:gd name="connsiteY4" fmla="*/ 1312068 h 1312068"/>
              <a:gd name="connsiteX5" fmla="*/ 0 w 9113111"/>
              <a:gd name="connsiteY5" fmla="*/ 130968 h 1312068"/>
              <a:gd name="connsiteX0" fmla="*/ 0 w 9117860"/>
              <a:gd name="connsiteY0" fmla="*/ 130968 h 1314449"/>
              <a:gd name="connsiteX1" fmla="*/ 6305550 w 9117860"/>
              <a:gd name="connsiteY1" fmla="*/ 1197768 h 1314449"/>
              <a:gd name="connsiteX2" fmla="*/ 9113111 w 9117860"/>
              <a:gd name="connsiteY2" fmla="*/ 0 h 1314449"/>
              <a:gd name="connsiteX3" fmla="*/ 9117860 w 9117860"/>
              <a:gd name="connsiteY3" fmla="*/ 1314449 h 1314449"/>
              <a:gd name="connsiteX4" fmla="*/ 0 w 9117860"/>
              <a:gd name="connsiteY4" fmla="*/ 1312068 h 1314449"/>
              <a:gd name="connsiteX5" fmla="*/ 0 w 9117860"/>
              <a:gd name="connsiteY5" fmla="*/ 130968 h 13144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17860" h="1314449">
                <a:moveTo>
                  <a:pt x="0" y="130968"/>
                </a:moveTo>
                <a:lnTo>
                  <a:pt x="6305550" y="1197768"/>
                </a:lnTo>
                <a:lnTo>
                  <a:pt x="9113111" y="0"/>
                </a:lnTo>
                <a:lnTo>
                  <a:pt x="9117860" y="1314449"/>
                </a:lnTo>
                <a:lnTo>
                  <a:pt x="0" y="1312068"/>
                </a:lnTo>
                <a:lnTo>
                  <a:pt x="0" y="130968"/>
                </a:lnTo>
                <a:close/>
              </a:path>
            </a:pathLst>
          </a:custGeom>
          <a:gradFill>
            <a:gsLst>
              <a:gs pos="0">
                <a:schemeClr val="accent1">
                  <a:lumMod val="40000"/>
                  <a:lumOff val="60000"/>
                </a:schemeClr>
              </a:gs>
              <a:gs pos="50000">
                <a:schemeClr val="accent1"/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14000">
                <a:srgbClr val="333333"/>
              </a:gs>
              <a:gs pos="83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-76" y="5293518"/>
            <a:ext cx="9144093" cy="1443038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355114 w 9144000"/>
              <a:gd name="connsiteY0" fmla="*/ 0 h 1562100"/>
              <a:gd name="connsiteX1" fmla="*/ 9144000 w 9144000"/>
              <a:gd name="connsiteY1" fmla="*/ 104775 h 1562100"/>
              <a:gd name="connsiteX2" fmla="*/ 9144000 w 9144000"/>
              <a:gd name="connsiteY2" fmla="*/ 361950 h 1562100"/>
              <a:gd name="connsiteX3" fmla="*/ 6334125 w 9144000"/>
              <a:gd name="connsiteY3" fmla="*/ 1562100 h 1562100"/>
              <a:gd name="connsiteX4" fmla="*/ 0 w 9144000"/>
              <a:gd name="connsiteY4" fmla="*/ 495300 h 1562100"/>
              <a:gd name="connsiteX5" fmla="*/ 355114 w 9144000"/>
              <a:gd name="connsiteY5" fmla="*/ 0 h 1562100"/>
              <a:gd name="connsiteX0" fmla="*/ 411923 w 9144000"/>
              <a:gd name="connsiteY0" fmla="*/ 83344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411923 w 9144000"/>
              <a:gd name="connsiteY5" fmla="*/ 83344 h 1457325"/>
              <a:gd name="connsiteX0" fmla="*/ 28462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8462 w 9144000"/>
              <a:gd name="connsiteY5" fmla="*/ 9525 h 1457325"/>
              <a:gd name="connsiteX0" fmla="*/ 108942 w 9144000"/>
              <a:gd name="connsiteY0" fmla="*/ 10477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108942 w 9144000"/>
              <a:gd name="connsiteY5" fmla="*/ 104775 h 1457325"/>
              <a:gd name="connsiteX0" fmla="*/ 26095 w 9144000"/>
              <a:gd name="connsiteY0" fmla="*/ 14288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26095 w 9144000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12977 w 9117905"/>
              <a:gd name="connsiteY4" fmla="*/ 311944 h 1457325"/>
              <a:gd name="connsiteX5" fmla="*/ 0 w 9117905"/>
              <a:gd name="connsiteY5" fmla="*/ 14288 h 1457325"/>
              <a:gd name="connsiteX0" fmla="*/ 0 w 9117905"/>
              <a:gd name="connsiteY0" fmla="*/ 14288 h 1457325"/>
              <a:gd name="connsiteX1" fmla="*/ 9117905 w 9117905"/>
              <a:gd name="connsiteY1" fmla="*/ 0 h 1457325"/>
              <a:gd name="connsiteX2" fmla="*/ 9117905 w 9117905"/>
              <a:gd name="connsiteY2" fmla="*/ 257175 h 1457325"/>
              <a:gd name="connsiteX3" fmla="*/ 6308030 w 9117905"/>
              <a:gd name="connsiteY3" fmla="*/ 1457325 h 1457325"/>
              <a:gd name="connsiteX4" fmla="*/ 2310 w 9117905"/>
              <a:gd name="connsiteY4" fmla="*/ 376237 h 1457325"/>
              <a:gd name="connsiteX5" fmla="*/ 0 w 9117905"/>
              <a:gd name="connsiteY5" fmla="*/ 14288 h 1457325"/>
              <a:gd name="connsiteX0" fmla="*/ 0 w 9117905"/>
              <a:gd name="connsiteY0" fmla="*/ 14288 h 1531144"/>
              <a:gd name="connsiteX1" fmla="*/ 9117905 w 9117905"/>
              <a:gd name="connsiteY1" fmla="*/ 0 h 1531144"/>
              <a:gd name="connsiteX2" fmla="*/ 9117905 w 9117905"/>
              <a:gd name="connsiteY2" fmla="*/ 257175 h 1531144"/>
              <a:gd name="connsiteX3" fmla="*/ 6308030 w 9117905"/>
              <a:gd name="connsiteY3" fmla="*/ 1531144 h 1531144"/>
              <a:gd name="connsiteX4" fmla="*/ 2310 w 9117905"/>
              <a:gd name="connsiteY4" fmla="*/ 376237 h 1531144"/>
              <a:gd name="connsiteX5" fmla="*/ 0 w 9117905"/>
              <a:gd name="connsiteY5" fmla="*/ 14288 h 1531144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17905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8994819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17905"/>
              <a:gd name="connsiteY0" fmla="*/ 14288 h 1450181"/>
              <a:gd name="connsiteX1" fmla="*/ 9117905 w 9117905"/>
              <a:gd name="connsiteY1" fmla="*/ 0 h 1450181"/>
              <a:gd name="connsiteX2" fmla="*/ 9106070 w 9117905"/>
              <a:gd name="connsiteY2" fmla="*/ 257175 h 1450181"/>
              <a:gd name="connsiteX3" fmla="*/ 6260689 w 9117905"/>
              <a:gd name="connsiteY3" fmla="*/ 1450181 h 1450181"/>
              <a:gd name="connsiteX4" fmla="*/ 2310 w 9117905"/>
              <a:gd name="connsiteY4" fmla="*/ 376237 h 1450181"/>
              <a:gd name="connsiteX5" fmla="*/ 0 w 9117905"/>
              <a:gd name="connsiteY5" fmla="*/ 14288 h 1450181"/>
              <a:gd name="connsiteX0" fmla="*/ 0 w 9106070"/>
              <a:gd name="connsiteY0" fmla="*/ 0 h 1435893"/>
              <a:gd name="connsiteX1" fmla="*/ 9013755 w 9106070"/>
              <a:gd name="connsiteY1" fmla="*/ 97630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2 h 1435895"/>
              <a:gd name="connsiteX1" fmla="*/ 9096602 w 9106070"/>
              <a:gd name="connsiteY1" fmla="*/ 0 h 1435895"/>
              <a:gd name="connsiteX2" fmla="*/ 9106070 w 9106070"/>
              <a:gd name="connsiteY2" fmla="*/ 242889 h 1435895"/>
              <a:gd name="connsiteX3" fmla="*/ 6260689 w 9106070"/>
              <a:gd name="connsiteY3" fmla="*/ 1435895 h 1435895"/>
              <a:gd name="connsiteX4" fmla="*/ 2310 w 9106070"/>
              <a:gd name="connsiteY4" fmla="*/ 361951 h 1435895"/>
              <a:gd name="connsiteX5" fmla="*/ 0 w 9106070"/>
              <a:gd name="connsiteY5" fmla="*/ 2 h 1435895"/>
              <a:gd name="connsiteX0" fmla="*/ 0 w 9106070"/>
              <a:gd name="connsiteY0" fmla="*/ 0 h 1435893"/>
              <a:gd name="connsiteX1" fmla="*/ 8973515 w 9106070"/>
              <a:gd name="connsiteY1" fmla="*/ 123823 h 1435893"/>
              <a:gd name="connsiteX2" fmla="*/ 9106070 w 9106070"/>
              <a:gd name="connsiteY2" fmla="*/ 242887 h 1435893"/>
              <a:gd name="connsiteX3" fmla="*/ 6260689 w 9106070"/>
              <a:gd name="connsiteY3" fmla="*/ 1435893 h 1435893"/>
              <a:gd name="connsiteX4" fmla="*/ 2310 w 9106070"/>
              <a:gd name="connsiteY4" fmla="*/ 361949 h 1435893"/>
              <a:gd name="connsiteX5" fmla="*/ 0 w 9106070"/>
              <a:gd name="connsiteY5" fmla="*/ 0 h 1435893"/>
              <a:gd name="connsiteX0" fmla="*/ 0 w 9106070"/>
              <a:gd name="connsiteY0" fmla="*/ 7145 h 1443038"/>
              <a:gd name="connsiteX1" fmla="*/ 9089499 w 9106070"/>
              <a:gd name="connsiteY1" fmla="*/ 0 h 1443038"/>
              <a:gd name="connsiteX2" fmla="*/ 9106070 w 9106070"/>
              <a:gd name="connsiteY2" fmla="*/ 250032 h 1443038"/>
              <a:gd name="connsiteX3" fmla="*/ 6260689 w 9106070"/>
              <a:gd name="connsiteY3" fmla="*/ 1443038 h 1443038"/>
              <a:gd name="connsiteX4" fmla="*/ 2310 w 9106070"/>
              <a:gd name="connsiteY4" fmla="*/ 369094 h 1443038"/>
              <a:gd name="connsiteX5" fmla="*/ 0 w 9106070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23808 w 9089499"/>
              <a:gd name="connsiteY2" fmla="*/ 197644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4767 w 9089499"/>
              <a:gd name="connsiteY2" fmla="*/ 247650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8982984 w 9089499"/>
              <a:gd name="connsiteY2" fmla="*/ 202406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2310 w 9089499"/>
              <a:gd name="connsiteY4" fmla="*/ 369094 h 1443038"/>
              <a:gd name="connsiteX5" fmla="*/ 0 w 9089499"/>
              <a:gd name="connsiteY5" fmla="*/ 7145 h 1443038"/>
              <a:gd name="connsiteX0" fmla="*/ 0 w 9089499"/>
              <a:gd name="connsiteY0" fmla="*/ 7145 h 1443038"/>
              <a:gd name="connsiteX1" fmla="*/ 9089499 w 9089499"/>
              <a:gd name="connsiteY1" fmla="*/ 0 h 1443038"/>
              <a:gd name="connsiteX2" fmla="*/ 9087134 w 9089499"/>
              <a:gd name="connsiteY2" fmla="*/ 254793 h 1443038"/>
              <a:gd name="connsiteX3" fmla="*/ 6260689 w 9089499"/>
              <a:gd name="connsiteY3" fmla="*/ 1443038 h 1443038"/>
              <a:gd name="connsiteX4" fmla="*/ 130131 w 9089499"/>
              <a:gd name="connsiteY4" fmla="*/ 266700 h 1443038"/>
              <a:gd name="connsiteX5" fmla="*/ 0 w 9089499"/>
              <a:gd name="connsiteY5" fmla="*/ 7145 h 1443038"/>
              <a:gd name="connsiteX0" fmla="*/ 57 w 9089556"/>
              <a:gd name="connsiteY0" fmla="*/ 7145 h 1443038"/>
              <a:gd name="connsiteX1" fmla="*/ 9089556 w 9089556"/>
              <a:gd name="connsiteY1" fmla="*/ 0 h 1443038"/>
              <a:gd name="connsiteX2" fmla="*/ 9087191 w 9089556"/>
              <a:gd name="connsiteY2" fmla="*/ 254793 h 1443038"/>
              <a:gd name="connsiteX3" fmla="*/ 6260746 w 9089556"/>
              <a:gd name="connsiteY3" fmla="*/ 1443038 h 1443038"/>
              <a:gd name="connsiteX4" fmla="*/ 0 w 9089556"/>
              <a:gd name="connsiteY4" fmla="*/ 366713 h 1443038"/>
              <a:gd name="connsiteX5" fmla="*/ 57 w 9089556"/>
              <a:gd name="connsiteY5" fmla="*/ 7145 h 14430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089556" h="1443038">
                <a:moveTo>
                  <a:pt x="57" y="7145"/>
                </a:moveTo>
                <a:lnTo>
                  <a:pt x="9089556" y="0"/>
                </a:lnTo>
                <a:cubicBezTo>
                  <a:pt x="9087979" y="82550"/>
                  <a:pt x="9088768" y="172243"/>
                  <a:pt x="9087191" y="254793"/>
                </a:cubicBezTo>
                <a:lnTo>
                  <a:pt x="6260746" y="1443038"/>
                </a:lnTo>
                <a:lnTo>
                  <a:pt x="0" y="366713"/>
                </a:lnTo>
                <a:lnTo>
                  <a:pt x="57" y="7145"/>
                </a:lnTo>
                <a:close/>
              </a:path>
            </a:pathLst>
          </a:custGeom>
          <a:gradFill>
            <a:gsLst>
              <a:gs pos="41000">
                <a:srgbClr val="000000">
                  <a:alpha val="0"/>
                </a:srgbClr>
              </a:gs>
              <a:gs pos="57000">
                <a:srgbClr val="4D4D4D"/>
              </a:gs>
              <a:gs pos="100000">
                <a:srgbClr val="000000">
                  <a:alpha val="0"/>
                </a:srgbClr>
              </a:gs>
            </a:gsLst>
            <a:lin ang="6000000" scaled="0"/>
          </a:gradFill>
          <a:ln>
            <a:noFill/>
          </a:ln>
          <a:effectLst>
            <a:softEdge rad="3175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>
              <a:lnSpc>
                <a:spcPct val="100000"/>
              </a:lnSpc>
            </a:pPr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633787"/>
            <a:ext cx="7772400" cy="1362075"/>
          </a:xfrm>
        </p:spPr>
        <p:txBody>
          <a:bodyPr anchor="t"/>
          <a:lstStyle>
            <a:lvl1pPr algn="l">
              <a:defRPr sz="4000" b="0" i="0" cap="all" baseline="0"/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33600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5262465"/>
            <a:ext cx="9144000" cy="74645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30" y="5502670"/>
            <a:ext cx="9144066" cy="1271150"/>
          </a:xfrm>
          <a:custGeom>
            <a:avLst/>
            <a:gdLst>
              <a:gd name="connsiteX0" fmla="*/ 9331 w 9144000"/>
              <a:gd name="connsiteY0" fmla="*/ 111968 h 1278294"/>
              <a:gd name="connsiteX1" fmla="*/ 6288833 w 9144000"/>
              <a:gd name="connsiteY1" fmla="*/ 1194319 h 1278294"/>
              <a:gd name="connsiteX2" fmla="*/ 9144000 w 9144000"/>
              <a:gd name="connsiteY2" fmla="*/ 0 h 1278294"/>
              <a:gd name="connsiteX3" fmla="*/ 9144000 w 9144000"/>
              <a:gd name="connsiteY3" fmla="*/ 83976 h 1278294"/>
              <a:gd name="connsiteX4" fmla="*/ 6279502 w 9144000"/>
              <a:gd name="connsiteY4" fmla="*/ 1278294 h 1278294"/>
              <a:gd name="connsiteX5" fmla="*/ 0 w 9144000"/>
              <a:gd name="connsiteY5" fmla="*/ 195943 h 1278294"/>
              <a:gd name="connsiteX6" fmla="*/ 9331 w 9144000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71644 w 9134669"/>
              <a:gd name="connsiteY5" fmla="*/ 388824 h 1278294"/>
              <a:gd name="connsiteX6" fmla="*/ 0 w 9134669"/>
              <a:gd name="connsiteY6" fmla="*/ 111968 h 1278294"/>
              <a:gd name="connsiteX0" fmla="*/ 0 w 9134669"/>
              <a:gd name="connsiteY0" fmla="*/ 111968 h 1278294"/>
              <a:gd name="connsiteX1" fmla="*/ 6279502 w 9134669"/>
              <a:gd name="connsiteY1" fmla="*/ 1194319 h 1278294"/>
              <a:gd name="connsiteX2" fmla="*/ 9134669 w 9134669"/>
              <a:gd name="connsiteY2" fmla="*/ 0 h 1278294"/>
              <a:gd name="connsiteX3" fmla="*/ 9134669 w 9134669"/>
              <a:gd name="connsiteY3" fmla="*/ 83976 h 1278294"/>
              <a:gd name="connsiteX4" fmla="*/ 6270171 w 9134669"/>
              <a:gd name="connsiteY4" fmla="*/ 1278294 h 1278294"/>
              <a:gd name="connsiteX5" fmla="*/ 194 w 9134669"/>
              <a:gd name="connsiteY5" fmla="*/ 195943 h 1278294"/>
              <a:gd name="connsiteX6" fmla="*/ 0 w 9134669"/>
              <a:gd name="connsiteY6" fmla="*/ 111968 h 1278294"/>
              <a:gd name="connsiteX0" fmla="*/ 49877 w 9134540"/>
              <a:gd name="connsiteY0" fmla="*/ 42912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49877 w 9134540"/>
              <a:gd name="connsiteY6" fmla="*/ 42912 h 1278294"/>
              <a:gd name="connsiteX0" fmla="*/ 2252 w 9134540"/>
              <a:gd name="connsiteY0" fmla="*/ 116731 h 1278294"/>
              <a:gd name="connsiteX1" fmla="*/ 6279373 w 9134540"/>
              <a:gd name="connsiteY1" fmla="*/ 1194319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279373 w 9134540"/>
              <a:gd name="connsiteY1" fmla="*/ 1234801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78294"/>
              <a:gd name="connsiteX1" fmla="*/ 6307948 w 9134540"/>
              <a:gd name="connsiteY1" fmla="*/ 1189558 h 1278294"/>
              <a:gd name="connsiteX2" fmla="*/ 9134540 w 9134540"/>
              <a:gd name="connsiteY2" fmla="*/ 0 h 1278294"/>
              <a:gd name="connsiteX3" fmla="*/ 9134540 w 9134540"/>
              <a:gd name="connsiteY3" fmla="*/ 83976 h 1278294"/>
              <a:gd name="connsiteX4" fmla="*/ 6270042 w 9134540"/>
              <a:gd name="connsiteY4" fmla="*/ 1278294 h 1278294"/>
              <a:gd name="connsiteX5" fmla="*/ 65 w 9134540"/>
              <a:gd name="connsiteY5" fmla="*/ 195943 h 1278294"/>
              <a:gd name="connsiteX6" fmla="*/ 2252 w 9134540"/>
              <a:gd name="connsiteY6" fmla="*/ 116731 h 1278294"/>
              <a:gd name="connsiteX0" fmla="*/ 2252 w 9134540"/>
              <a:gd name="connsiteY0" fmla="*/ 116731 h 1228287"/>
              <a:gd name="connsiteX1" fmla="*/ 6307948 w 9134540"/>
              <a:gd name="connsiteY1" fmla="*/ 1189558 h 1228287"/>
              <a:gd name="connsiteX2" fmla="*/ 9134540 w 9134540"/>
              <a:gd name="connsiteY2" fmla="*/ 0 h 1228287"/>
              <a:gd name="connsiteX3" fmla="*/ 9134540 w 9134540"/>
              <a:gd name="connsiteY3" fmla="*/ 83976 h 1228287"/>
              <a:gd name="connsiteX4" fmla="*/ 6270042 w 9134540"/>
              <a:gd name="connsiteY4" fmla="*/ 1228287 h 1228287"/>
              <a:gd name="connsiteX5" fmla="*/ 65 w 9134540"/>
              <a:gd name="connsiteY5" fmla="*/ 195943 h 1228287"/>
              <a:gd name="connsiteX6" fmla="*/ 2252 w 9134540"/>
              <a:gd name="connsiteY6" fmla="*/ 116731 h 1228287"/>
              <a:gd name="connsiteX0" fmla="*/ 2252 w 9134540"/>
              <a:gd name="connsiteY0" fmla="*/ 116731 h 1266387"/>
              <a:gd name="connsiteX1" fmla="*/ 6307948 w 9134540"/>
              <a:gd name="connsiteY1" fmla="*/ 1189558 h 1266387"/>
              <a:gd name="connsiteX2" fmla="*/ 9134540 w 9134540"/>
              <a:gd name="connsiteY2" fmla="*/ 0 h 1266387"/>
              <a:gd name="connsiteX3" fmla="*/ 9134540 w 9134540"/>
              <a:gd name="connsiteY3" fmla="*/ 83976 h 1266387"/>
              <a:gd name="connsiteX4" fmla="*/ 6315286 w 9134540"/>
              <a:gd name="connsiteY4" fmla="*/ 1266387 h 1266387"/>
              <a:gd name="connsiteX5" fmla="*/ 65 w 9134540"/>
              <a:gd name="connsiteY5" fmla="*/ 195943 h 1266387"/>
              <a:gd name="connsiteX6" fmla="*/ 2252 w 9134540"/>
              <a:gd name="connsiteY6" fmla="*/ 116731 h 1266387"/>
              <a:gd name="connsiteX0" fmla="*/ 2252 w 9134540"/>
              <a:gd name="connsiteY0" fmla="*/ 152450 h 1302106"/>
              <a:gd name="connsiteX1" fmla="*/ 6307948 w 9134540"/>
              <a:gd name="connsiteY1" fmla="*/ 1225277 h 1302106"/>
              <a:gd name="connsiteX2" fmla="*/ 8932134 w 9134540"/>
              <a:gd name="connsiteY2" fmla="*/ 0 h 1302106"/>
              <a:gd name="connsiteX3" fmla="*/ 9134540 w 9134540"/>
              <a:gd name="connsiteY3" fmla="*/ 119695 h 1302106"/>
              <a:gd name="connsiteX4" fmla="*/ 6315286 w 9134540"/>
              <a:gd name="connsiteY4" fmla="*/ 1302106 h 1302106"/>
              <a:gd name="connsiteX5" fmla="*/ 65 w 9134540"/>
              <a:gd name="connsiteY5" fmla="*/ 231662 h 1302106"/>
              <a:gd name="connsiteX6" fmla="*/ 2252 w 9134540"/>
              <a:gd name="connsiteY6" fmla="*/ 152450 h 1302106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34540 w 9144066"/>
              <a:gd name="connsiteY3" fmla="*/ 88739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051196 w 9144066"/>
              <a:gd name="connsiteY3" fmla="*/ 236376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  <a:gd name="connsiteX0" fmla="*/ 2252 w 9144066"/>
              <a:gd name="connsiteY0" fmla="*/ 121494 h 1271150"/>
              <a:gd name="connsiteX1" fmla="*/ 6307948 w 9144066"/>
              <a:gd name="connsiteY1" fmla="*/ 1194321 h 1271150"/>
              <a:gd name="connsiteX2" fmla="*/ 9144066 w 9144066"/>
              <a:gd name="connsiteY2" fmla="*/ 0 h 1271150"/>
              <a:gd name="connsiteX3" fmla="*/ 9141683 w 9144066"/>
              <a:gd name="connsiteY3" fmla="*/ 79214 h 1271150"/>
              <a:gd name="connsiteX4" fmla="*/ 6315286 w 9144066"/>
              <a:gd name="connsiteY4" fmla="*/ 1271150 h 1271150"/>
              <a:gd name="connsiteX5" fmla="*/ 65 w 9144066"/>
              <a:gd name="connsiteY5" fmla="*/ 200706 h 1271150"/>
              <a:gd name="connsiteX6" fmla="*/ 2252 w 9144066"/>
              <a:gd name="connsiteY6" fmla="*/ 121494 h 127115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9144066" h="1271150">
                <a:moveTo>
                  <a:pt x="2252" y="121494"/>
                </a:moveTo>
                <a:lnTo>
                  <a:pt x="6307948" y="1194321"/>
                </a:lnTo>
                <a:lnTo>
                  <a:pt x="9144066" y="0"/>
                </a:lnTo>
                <a:cubicBezTo>
                  <a:pt x="9143272" y="26405"/>
                  <a:pt x="9142477" y="52809"/>
                  <a:pt x="9141683" y="79214"/>
                </a:cubicBezTo>
                <a:lnTo>
                  <a:pt x="6315286" y="1271150"/>
                </a:lnTo>
                <a:lnTo>
                  <a:pt x="65" y="200706"/>
                </a:lnTo>
                <a:cubicBezTo>
                  <a:pt x="0" y="172714"/>
                  <a:pt x="2317" y="149486"/>
                  <a:pt x="2252" y="121494"/>
                </a:cubicBez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3"/>
              </a:gs>
              <a:gs pos="40000">
                <a:schemeClr val="accent3">
                  <a:lumMod val="40000"/>
                  <a:lumOff val="60000"/>
                </a:schemeClr>
              </a:gs>
              <a:gs pos="4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1"/>
              </a:gs>
              <a:gs pos="52000">
                <a:schemeClr val="accent1">
                  <a:lumMod val="40000"/>
                  <a:lumOff val="60000"/>
                </a:schemeClr>
              </a:gs>
              <a:gs pos="66000">
                <a:schemeClr val="accent1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6858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4"/>
          </p:nvPr>
        </p:nvSpPr>
        <p:spPr>
          <a:xfrm>
            <a:off x="4800600" y="1536192"/>
            <a:ext cx="3657600" cy="3877056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00600" y="1535113"/>
            <a:ext cx="3657600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tekststijl van het model te bewerken</a:t>
            </a:r>
          </a:p>
        </p:txBody>
      </p:sp>
      <p:sp>
        <p:nvSpPr>
          <p:cNvPr id="12" name="Freeform 11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 12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3"/>
          </p:nvPr>
        </p:nvSpPr>
        <p:spPr>
          <a:xfrm>
            <a:off x="6858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7" name="Content Placeholder 16"/>
          <p:cNvSpPr>
            <a:spLocks noGrp="1"/>
          </p:cNvSpPr>
          <p:nvPr>
            <p:ph sz="quarter" idx="14"/>
          </p:nvPr>
        </p:nvSpPr>
        <p:spPr>
          <a:xfrm>
            <a:off x="4800600" y="2209800"/>
            <a:ext cx="3657600" cy="32004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Titelstijl van model bewerken</a:t>
            </a:r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reeform 4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3"/>
              </a:gs>
              <a:gs pos="50000">
                <a:schemeClr val="accent3">
                  <a:lumMod val="40000"/>
                  <a:lumOff val="60000"/>
                </a:schemeClr>
              </a:gs>
              <a:gs pos="58000">
                <a:schemeClr val="accent3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6" name="Freeform 5"/>
          <p:cNvSpPr/>
          <p:nvPr/>
        </p:nvSpPr>
        <p:spPr>
          <a:xfrm>
            <a:off x="0" y="5381627"/>
            <a:ext cx="3286124" cy="1207294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6996854"/>
              <a:gd name="connsiteY0" fmla="*/ 0 h 1571625"/>
              <a:gd name="connsiteX1" fmla="*/ 6996854 w 6996854"/>
              <a:gd name="connsiteY1" fmla="*/ 1266825 h 1571625"/>
              <a:gd name="connsiteX2" fmla="*/ 0 w 6996854"/>
              <a:gd name="connsiteY2" fmla="*/ 1571625 h 1571625"/>
              <a:gd name="connsiteX3" fmla="*/ 0 w 6996854"/>
              <a:gd name="connsiteY3" fmla="*/ 0 h 1571625"/>
              <a:gd name="connsiteX0" fmla="*/ 0 w 7583417"/>
              <a:gd name="connsiteY0" fmla="*/ 0 h 800100"/>
              <a:gd name="connsiteX1" fmla="*/ 7583417 w 7583417"/>
              <a:gd name="connsiteY1" fmla="*/ 495300 h 800100"/>
              <a:gd name="connsiteX2" fmla="*/ 586563 w 7583417"/>
              <a:gd name="connsiteY2" fmla="*/ 800100 h 800100"/>
              <a:gd name="connsiteX3" fmla="*/ 0 w 7583417"/>
              <a:gd name="connsiteY3" fmla="*/ 0 h 800100"/>
              <a:gd name="connsiteX0" fmla="*/ 0 w 7017803"/>
              <a:gd name="connsiteY0" fmla="*/ 0 h 1200150"/>
              <a:gd name="connsiteX1" fmla="*/ 7017803 w 7017803"/>
              <a:gd name="connsiteY1" fmla="*/ 895350 h 1200150"/>
              <a:gd name="connsiteX2" fmla="*/ 20949 w 7017803"/>
              <a:gd name="connsiteY2" fmla="*/ 1200150 h 1200150"/>
              <a:gd name="connsiteX3" fmla="*/ 0 w 7017803"/>
              <a:gd name="connsiteY3" fmla="*/ 0 h 1200150"/>
              <a:gd name="connsiteX0" fmla="*/ 0 w 6410292"/>
              <a:gd name="connsiteY0" fmla="*/ 0 h 1752600"/>
              <a:gd name="connsiteX1" fmla="*/ 6410292 w 6410292"/>
              <a:gd name="connsiteY1" fmla="*/ 1752600 h 1752600"/>
              <a:gd name="connsiteX2" fmla="*/ 20949 w 6410292"/>
              <a:gd name="connsiteY2" fmla="*/ 1200150 h 1752600"/>
              <a:gd name="connsiteX3" fmla="*/ 0 w 6410292"/>
              <a:gd name="connsiteY3" fmla="*/ 0 h 1752600"/>
              <a:gd name="connsiteX0" fmla="*/ 0 w 7227290"/>
              <a:gd name="connsiteY0" fmla="*/ 0 h 1200150"/>
              <a:gd name="connsiteX1" fmla="*/ 7227290 w 7227290"/>
              <a:gd name="connsiteY1" fmla="*/ 885825 h 1200150"/>
              <a:gd name="connsiteX2" fmla="*/ 20949 w 7227290"/>
              <a:gd name="connsiteY2" fmla="*/ 1200150 h 1200150"/>
              <a:gd name="connsiteX3" fmla="*/ 0 w 7227290"/>
              <a:gd name="connsiteY3" fmla="*/ 0 h 1200150"/>
              <a:gd name="connsiteX0" fmla="*/ 0 w 7227290"/>
              <a:gd name="connsiteY0" fmla="*/ 0 h 885825"/>
              <a:gd name="connsiteX1" fmla="*/ 7227290 w 7227290"/>
              <a:gd name="connsiteY1" fmla="*/ 885825 h 885825"/>
              <a:gd name="connsiteX2" fmla="*/ 555141 w 7227290"/>
              <a:gd name="connsiteY2" fmla="*/ 862013 h 885825"/>
              <a:gd name="connsiteX3" fmla="*/ 0 w 7227290"/>
              <a:gd name="connsiteY3" fmla="*/ 0 h 885825"/>
              <a:gd name="connsiteX0" fmla="*/ 0 w 7227290"/>
              <a:gd name="connsiteY0" fmla="*/ 0 h 1207294"/>
              <a:gd name="connsiteX1" fmla="*/ 7227290 w 7227290"/>
              <a:gd name="connsiteY1" fmla="*/ 885825 h 1207294"/>
              <a:gd name="connsiteX2" fmla="*/ 0 w 7227290"/>
              <a:gd name="connsiteY2" fmla="*/ 1207294 h 1207294"/>
              <a:gd name="connsiteX3" fmla="*/ 0 w 7227290"/>
              <a:gd name="connsiteY3" fmla="*/ 0 h 1207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227290" h="1207294">
                <a:moveTo>
                  <a:pt x="0" y="0"/>
                </a:moveTo>
                <a:lnTo>
                  <a:pt x="7227290" y="885825"/>
                </a:lnTo>
                <a:lnTo>
                  <a:pt x="0" y="1207294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Freeform 6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reeform 7"/>
          <p:cNvSpPr/>
          <p:nvPr/>
        </p:nvSpPr>
        <p:spPr>
          <a:xfrm>
            <a:off x="-196" y="5347020"/>
            <a:ext cx="3426231" cy="944725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2830674 w 7605568"/>
              <a:gd name="connsiteY2" fmla="*/ 806612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2930931"/>
              <a:gd name="connsiteY0" fmla="*/ 0 h 806612"/>
              <a:gd name="connsiteX1" fmla="*/ 0 w 2930931"/>
              <a:gd name="connsiteY1" fmla="*/ 75665 h 806612"/>
              <a:gd name="connsiteX2" fmla="*/ 2830674 w 2930931"/>
              <a:gd name="connsiteY2" fmla="*/ 806612 h 806612"/>
              <a:gd name="connsiteX3" fmla="*/ 2930931 w 2930931"/>
              <a:gd name="connsiteY3" fmla="*/ 785765 h 806612"/>
              <a:gd name="connsiteX4" fmla="*/ 1 w 2930931"/>
              <a:gd name="connsiteY4" fmla="*/ 0 h 806612"/>
              <a:gd name="connsiteX0" fmla="*/ 1 w 3204530"/>
              <a:gd name="connsiteY0" fmla="*/ 0 h 944725"/>
              <a:gd name="connsiteX1" fmla="*/ 0 w 3204530"/>
              <a:gd name="connsiteY1" fmla="*/ 75665 h 944725"/>
              <a:gd name="connsiteX2" fmla="*/ 3204530 w 3204530"/>
              <a:gd name="connsiteY2" fmla="*/ 944725 h 944725"/>
              <a:gd name="connsiteX3" fmla="*/ 2930931 w 3204530"/>
              <a:gd name="connsiteY3" fmla="*/ 785765 h 944725"/>
              <a:gd name="connsiteX4" fmla="*/ 1 w 3204530"/>
              <a:gd name="connsiteY4" fmla="*/ 0 h 944725"/>
              <a:gd name="connsiteX0" fmla="*/ 1 w 3426231"/>
              <a:gd name="connsiteY0" fmla="*/ 0 h 944725"/>
              <a:gd name="connsiteX1" fmla="*/ 0 w 3426231"/>
              <a:gd name="connsiteY1" fmla="*/ 75665 h 944725"/>
              <a:gd name="connsiteX2" fmla="*/ 3204530 w 3426231"/>
              <a:gd name="connsiteY2" fmla="*/ 944725 h 944725"/>
              <a:gd name="connsiteX3" fmla="*/ 3426231 w 3426231"/>
              <a:gd name="connsiteY3" fmla="*/ 923877 h 944725"/>
              <a:gd name="connsiteX4" fmla="*/ 1 w 3426231"/>
              <a:gd name="connsiteY4" fmla="*/ 0 h 9447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3426231" h="944725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3204530" y="944725"/>
                </a:lnTo>
                <a:lnTo>
                  <a:pt x="3426231" y="923877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" y="5010151"/>
            <a:ext cx="7439025" cy="157162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415827" h="1571625">
                <a:moveTo>
                  <a:pt x="0" y="0"/>
                </a:moveTo>
                <a:lnTo>
                  <a:pt x="7415827" y="866775"/>
                </a:lnTo>
                <a:lnTo>
                  <a:pt x="0" y="157162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000000"/>
              </a:gs>
              <a:gs pos="24000">
                <a:srgbClr val="333333"/>
              </a:gs>
              <a:gs pos="90000">
                <a:srgbClr val="000000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8"/>
          <p:cNvSpPr/>
          <p:nvPr/>
        </p:nvSpPr>
        <p:spPr>
          <a:xfrm>
            <a:off x="0" y="5731667"/>
            <a:ext cx="9147178" cy="1126333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0 w 9144000"/>
              <a:gd name="connsiteY3" fmla="*/ 1065657 h 1075182"/>
              <a:gd name="connsiteX4" fmla="*/ 20 w 9144000"/>
              <a:gd name="connsiteY4" fmla="*/ 818007 h 1075182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854092 w 9124990"/>
              <a:gd name="connsiteY2" fmla="*/ 585026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9122615 w 9124990"/>
              <a:gd name="connsiteY2" fmla="*/ 1063889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4990"/>
              <a:gd name="connsiteY0" fmla="*/ 818007 h 1065657"/>
              <a:gd name="connsiteX1" fmla="*/ 9124990 w 9124990"/>
              <a:gd name="connsiteY1" fmla="*/ 0 h 1065657"/>
              <a:gd name="connsiteX2" fmla="*/ 8766171 w 9124990"/>
              <a:gd name="connsiteY2" fmla="*/ 508228 h 1065657"/>
              <a:gd name="connsiteX3" fmla="*/ 0 w 9124990"/>
              <a:gd name="connsiteY3" fmla="*/ 1065657 h 1065657"/>
              <a:gd name="connsiteX4" fmla="*/ 20 w 9124990"/>
              <a:gd name="connsiteY4" fmla="*/ 818007 h 1065657"/>
              <a:gd name="connsiteX0" fmla="*/ 20 w 9128161"/>
              <a:gd name="connsiteY0" fmla="*/ 818007 h 1068407"/>
              <a:gd name="connsiteX1" fmla="*/ 9124990 w 9128161"/>
              <a:gd name="connsiteY1" fmla="*/ 0 h 1068407"/>
              <a:gd name="connsiteX2" fmla="*/ 9127369 w 9128161"/>
              <a:gd name="connsiteY2" fmla="*/ 1068407 h 1068407"/>
              <a:gd name="connsiteX3" fmla="*/ 0 w 9128161"/>
              <a:gd name="connsiteY3" fmla="*/ 1065657 h 1068407"/>
              <a:gd name="connsiteX4" fmla="*/ 20 w 9128161"/>
              <a:gd name="connsiteY4" fmla="*/ 818007 h 1068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28161" h="1068407">
                <a:moveTo>
                  <a:pt x="20" y="818007"/>
                </a:moveTo>
                <a:lnTo>
                  <a:pt x="9124990" y="0"/>
                </a:lnTo>
                <a:cubicBezTo>
                  <a:pt x="9124198" y="354630"/>
                  <a:pt x="9128161" y="713777"/>
                  <a:pt x="9127369" y="1068407"/>
                </a:cubicBezTo>
                <a:lnTo>
                  <a:pt x="0" y="1065657"/>
                </a:lnTo>
                <a:cubicBezTo>
                  <a:pt x="7" y="983107"/>
                  <a:pt x="13" y="900557"/>
                  <a:pt x="20" y="818007"/>
                </a:cubicBezTo>
                <a:close/>
              </a:path>
            </a:pathLst>
          </a:custGeom>
          <a:gradFill>
            <a:gsLst>
              <a:gs pos="39000">
                <a:schemeClr val="accent1"/>
              </a:gs>
              <a:gs pos="50000">
                <a:schemeClr val="accent1">
                  <a:lumMod val="40000"/>
                  <a:lumOff val="60000"/>
                </a:schemeClr>
              </a:gs>
              <a:gs pos="5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0" y="4973410"/>
            <a:ext cx="7674867" cy="928299"/>
          </a:xfrm>
          <a:custGeom>
            <a:avLst/>
            <a:gdLst>
              <a:gd name="connsiteX0" fmla="*/ 0 w 7548466"/>
              <a:gd name="connsiteY0" fmla="*/ 0 h 933061"/>
              <a:gd name="connsiteX1" fmla="*/ 9331 w 7548466"/>
              <a:gd name="connsiteY1" fmla="*/ 65314 h 933061"/>
              <a:gd name="connsiteX2" fmla="*/ 7221894 w 7548466"/>
              <a:gd name="connsiteY2" fmla="*/ 933061 h 933061"/>
              <a:gd name="connsiteX3" fmla="*/ 7548466 w 7548466"/>
              <a:gd name="connsiteY3" fmla="*/ 914400 h 933061"/>
              <a:gd name="connsiteX4" fmla="*/ 0 w 7548466"/>
              <a:gd name="connsiteY4" fmla="*/ 0 h 933061"/>
              <a:gd name="connsiteX0" fmla="*/ 131163 w 7539135"/>
              <a:gd name="connsiteY0" fmla="*/ 0 h 1042598"/>
              <a:gd name="connsiteX1" fmla="*/ 0 w 7539135"/>
              <a:gd name="connsiteY1" fmla="*/ 174851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0 w 7407972"/>
              <a:gd name="connsiteY0" fmla="*/ 0 h 1042598"/>
              <a:gd name="connsiteX1" fmla="*/ 85531 w 7407972"/>
              <a:gd name="connsiteY1" fmla="*/ 134370 h 1042598"/>
              <a:gd name="connsiteX2" fmla="*/ 7081400 w 7407972"/>
              <a:gd name="connsiteY2" fmla="*/ 1042598 h 1042598"/>
              <a:gd name="connsiteX3" fmla="*/ 7407972 w 7407972"/>
              <a:gd name="connsiteY3" fmla="*/ 1023937 h 1042598"/>
              <a:gd name="connsiteX4" fmla="*/ 0 w 7407972"/>
              <a:gd name="connsiteY4" fmla="*/ 0 h 1042598"/>
              <a:gd name="connsiteX0" fmla="*/ 131163 w 7539135"/>
              <a:gd name="connsiteY0" fmla="*/ 0 h 1042598"/>
              <a:gd name="connsiteX1" fmla="*/ 0 w 7539135"/>
              <a:gd name="connsiteY1" fmla="*/ 193902 h 1042598"/>
              <a:gd name="connsiteX2" fmla="*/ 7212563 w 7539135"/>
              <a:gd name="connsiteY2" fmla="*/ 1042598 h 1042598"/>
              <a:gd name="connsiteX3" fmla="*/ 7539135 w 7539135"/>
              <a:gd name="connsiteY3" fmla="*/ 1023937 h 1042598"/>
              <a:gd name="connsiteX4" fmla="*/ 131163 w 7539135"/>
              <a:gd name="connsiteY4" fmla="*/ 0 h 1042598"/>
              <a:gd name="connsiteX0" fmla="*/ 59725 w 7539135"/>
              <a:gd name="connsiteY0" fmla="*/ 0 h 892580"/>
              <a:gd name="connsiteX1" fmla="*/ 0 w 7539135"/>
              <a:gd name="connsiteY1" fmla="*/ 43884 h 892580"/>
              <a:gd name="connsiteX2" fmla="*/ 7212563 w 7539135"/>
              <a:gd name="connsiteY2" fmla="*/ 892580 h 892580"/>
              <a:gd name="connsiteX3" fmla="*/ 7539135 w 7539135"/>
              <a:gd name="connsiteY3" fmla="*/ 873919 h 892580"/>
              <a:gd name="connsiteX4" fmla="*/ 59725 w 7539135"/>
              <a:gd name="connsiteY4" fmla="*/ 0 h 892580"/>
              <a:gd name="connsiteX0" fmla="*/ 194 w 7539135"/>
              <a:gd name="connsiteY0" fmla="*/ 0 h 923536"/>
              <a:gd name="connsiteX1" fmla="*/ 0 w 7539135"/>
              <a:gd name="connsiteY1" fmla="*/ 74840 h 923536"/>
              <a:gd name="connsiteX2" fmla="*/ 7212563 w 7539135"/>
              <a:gd name="connsiteY2" fmla="*/ 923536 h 923536"/>
              <a:gd name="connsiteX3" fmla="*/ 7539135 w 7539135"/>
              <a:gd name="connsiteY3" fmla="*/ 904875 h 923536"/>
              <a:gd name="connsiteX4" fmla="*/ 194 w 7539135"/>
              <a:gd name="connsiteY4" fmla="*/ 0 h 923536"/>
              <a:gd name="connsiteX0" fmla="*/ 194 w 7539135"/>
              <a:gd name="connsiteY0" fmla="*/ 0 h 904875"/>
              <a:gd name="connsiteX1" fmla="*/ 0 w 7539135"/>
              <a:gd name="connsiteY1" fmla="*/ 74840 h 904875"/>
              <a:gd name="connsiteX2" fmla="*/ 7212563 w 7539135"/>
              <a:gd name="connsiteY2" fmla="*/ 883055 h 904875"/>
              <a:gd name="connsiteX3" fmla="*/ 7539135 w 7539135"/>
              <a:gd name="connsiteY3" fmla="*/ 904875 h 904875"/>
              <a:gd name="connsiteX4" fmla="*/ 194 w 7539135"/>
              <a:gd name="connsiteY4" fmla="*/ 0 h 904875"/>
              <a:gd name="connsiteX0" fmla="*/ 194 w 7703442"/>
              <a:gd name="connsiteY0" fmla="*/ 0 h 1016794"/>
              <a:gd name="connsiteX1" fmla="*/ 0 w 7703442"/>
              <a:gd name="connsiteY1" fmla="*/ 74840 h 1016794"/>
              <a:gd name="connsiteX2" fmla="*/ 7212563 w 7703442"/>
              <a:gd name="connsiteY2" fmla="*/ 883055 h 1016794"/>
              <a:gd name="connsiteX3" fmla="*/ 7703442 w 7703442"/>
              <a:gd name="connsiteY3" fmla="*/ 1016794 h 1016794"/>
              <a:gd name="connsiteX4" fmla="*/ 194 w 7703442"/>
              <a:gd name="connsiteY4" fmla="*/ 0 h 1016794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12563 w 7674867"/>
              <a:gd name="connsiteY2" fmla="*/ 883055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30680"/>
              <a:gd name="connsiteX1" fmla="*/ 0 w 7674867"/>
              <a:gd name="connsiteY1" fmla="*/ 74840 h 930680"/>
              <a:gd name="connsiteX2" fmla="*/ 7293526 w 7674867"/>
              <a:gd name="connsiteY2" fmla="*/ 930680 h 930680"/>
              <a:gd name="connsiteX3" fmla="*/ 7674867 w 7674867"/>
              <a:gd name="connsiteY3" fmla="*/ 897731 h 930680"/>
              <a:gd name="connsiteX4" fmla="*/ 194 w 7674867"/>
              <a:gd name="connsiteY4" fmla="*/ 0 h 930680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3526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38758 w 7674867"/>
              <a:gd name="connsiteY2" fmla="*/ 894961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897731"/>
              <a:gd name="connsiteX1" fmla="*/ 0 w 7674867"/>
              <a:gd name="connsiteY1" fmla="*/ 74840 h 897731"/>
              <a:gd name="connsiteX2" fmla="*/ 7298289 w 7674867"/>
              <a:gd name="connsiteY2" fmla="*/ 661599 h 897731"/>
              <a:gd name="connsiteX3" fmla="*/ 7674867 w 7674867"/>
              <a:gd name="connsiteY3" fmla="*/ 897731 h 897731"/>
              <a:gd name="connsiteX4" fmla="*/ 194 w 7674867"/>
              <a:gd name="connsiteY4" fmla="*/ 0 h 897731"/>
              <a:gd name="connsiteX0" fmla="*/ 194 w 7674867"/>
              <a:gd name="connsiteY0" fmla="*/ 0 h 928299"/>
              <a:gd name="connsiteX1" fmla="*/ 0 w 7674867"/>
              <a:gd name="connsiteY1" fmla="*/ 74840 h 928299"/>
              <a:gd name="connsiteX2" fmla="*/ 7298289 w 7674867"/>
              <a:gd name="connsiteY2" fmla="*/ 928299 h 928299"/>
              <a:gd name="connsiteX3" fmla="*/ 7674867 w 7674867"/>
              <a:gd name="connsiteY3" fmla="*/ 897731 h 928299"/>
              <a:gd name="connsiteX4" fmla="*/ 194 w 7674867"/>
              <a:gd name="connsiteY4" fmla="*/ 0 h 9282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74867" h="928299">
                <a:moveTo>
                  <a:pt x="194" y="0"/>
                </a:moveTo>
                <a:cubicBezTo>
                  <a:pt x="129" y="24947"/>
                  <a:pt x="65" y="49893"/>
                  <a:pt x="0" y="74840"/>
                </a:cubicBezTo>
                <a:lnTo>
                  <a:pt x="7298289" y="928299"/>
                </a:lnTo>
                <a:lnTo>
                  <a:pt x="7674867" y="897731"/>
                </a:lnTo>
                <a:lnTo>
                  <a:pt x="194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-2382" y="5696242"/>
            <a:ext cx="9146382" cy="930294"/>
          </a:xfrm>
          <a:custGeom>
            <a:avLst/>
            <a:gdLst>
              <a:gd name="connsiteX0" fmla="*/ 9153331 w 9153331"/>
              <a:gd name="connsiteY0" fmla="*/ 0 h 951723"/>
              <a:gd name="connsiteX1" fmla="*/ 0 w 9153331"/>
              <a:gd name="connsiteY1" fmla="*/ 867747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3331 w 9153331"/>
              <a:gd name="connsiteY0" fmla="*/ 0 h 951723"/>
              <a:gd name="connsiteX1" fmla="*/ 107265 w 9153331"/>
              <a:gd name="connsiteY1" fmla="*/ 901085 h 951723"/>
              <a:gd name="connsiteX2" fmla="*/ 0 w 9153331"/>
              <a:gd name="connsiteY2" fmla="*/ 951723 h 951723"/>
              <a:gd name="connsiteX3" fmla="*/ 9153331 w 9153331"/>
              <a:gd name="connsiteY3" fmla="*/ 83976 h 951723"/>
              <a:gd name="connsiteX4" fmla="*/ 9153331 w 9153331"/>
              <a:gd name="connsiteY4" fmla="*/ 0 h 951723"/>
              <a:gd name="connsiteX0" fmla="*/ 9155715 w 9155715"/>
              <a:gd name="connsiteY0" fmla="*/ 0 h 951723"/>
              <a:gd name="connsiteX1" fmla="*/ 0 w 9155715"/>
              <a:gd name="connsiteY1" fmla="*/ 865366 h 951723"/>
              <a:gd name="connsiteX2" fmla="*/ 2384 w 9155715"/>
              <a:gd name="connsiteY2" fmla="*/ 951723 h 951723"/>
              <a:gd name="connsiteX3" fmla="*/ 9155715 w 9155715"/>
              <a:gd name="connsiteY3" fmla="*/ 83976 h 951723"/>
              <a:gd name="connsiteX4" fmla="*/ 9155715 w 9155715"/>
              <a:gd name="connsiteY4" fmla="*/ 0 h 951723"/>
              <a:gd name="connsiteX0" fmla="*/ 9155715 w 9155715"/>
              <a:gd name="connsiteY0" fmla="*/ 0 h 894573"/>
              <a:gd name="connsiteX1" fmla="*/ 0 w 9155715"/>
              <a:gd name="connsiteY1" fmla="*/ 865366 h 894573"/>
              <a:gd name="connsiteX2" fmla="*/ 197847 w 9155715"/>
              <a:gd name="connsiteY2" fmla="*/ 894573 h 894573"/>
              <a:gd name="connsiteX3" fmla="*/ 9155715 w 9155715"/>
              <a:gd name="connsiteY3" fmla="*/ 83976 h 894573"/>
              <a:gd name="connsiteX4" fmla="*/ 9155715 w 9155715"/>
              <a:gd name="connsiteY4" fmla="*/ 0 h 894573"/>
              <a:gd name="connsiteX0" fmla="*/ 9155715 w 9155715"/>
              <a:gd name="connsiteY0" fmla="*/ 0 h 946961"/>
              <a:gd name="connsiteX1" fmla="*/ 0 w 9155715"/>
              <a:gd name="connsiteY1" fmla="*/ 865366 h 946961"/>
              <a:gd name="connsiteX2" fmla="*/ 4768 w 9155715"/>
              <a:gd name="connsiteY2" fmla="*/ 946961 h 946961"/>
              <a:gd name="connsiteX3" fmla="*/ 9155715 w 9155715"/>
              <a:gd name="connsiteY3" fmla="*/ 83976 h 946961"/>
              <a:gd name="connsiteX4" fmla="*/ 9155715 w 9155715"/>
              <a:gd name="connsiteY4" fmla="*/ 0 h 946961"/>
              <a:gd name="connsiteX0" fmla="*/ 9155715 w 9155715"/>
              <a:gd name="connsiteY0" fmla="*/ 0 h 894574"/>
              <a:gd name="connsiteX1" fmla="*/ 0 w 9155715"/>
              <a:gd name="connsiteY1" fmla="*/ 865366 h 894574"/>
              <a:gd name="connsiteX2" fmla="*/ 97732 w 9155715"/>
              <a:gd name="connsiteY2" fmla="*/ 894574 h 894574"/>
              <a:gd name="connsiteX3" fmla="*/ 9155715 w 9155715"/>
              <a:gd name="connsiteY3" fmla="*/ 83976 h 894574"/>
              <a:gd name="connsiteX4" fmla="*/ 9155715 w 9155715"/>
              <a:gd name="connsiteY4" fmla="*/ 0 h 894574"/>
              <a:gd name="connsiteX0" fmla="*/ 9155715 w 9155715"/>
              <a:gd name="connsiteY0" fmla="*/ 0 h 939818"/>
              <a:gd name="connsiteX1" fmla="*/ 0 w 9155715"/>
              <a:gd name="connsiteY1" fmla="*/ 865366 h 939818"/>
              <a:gd name="connsiteX2" fmla="*/ 2384 w 9155715"/>
              <a:gd name="connsiteY2" fmla="*/ 939818 h 939818"/>
              <a:gd name="connsiteX3" fmla="*/ 9155715 w 9155715"/>
              <a:gd name="connsiteY3" fmla="*/ 83976 h 939818"/>
              <a:gd name="connsiteX4" fmla="*/ 9155715 w 9155715"/>
              <a:gd name="connsiteY4" fmla="*/ 0 h 939818"/>
              <a:gd name="connsiteX0" fmla="*/ 9015078 w 9155715"/>
              <a:gd name="connsiteY0" fmla="*/ 0 h 873143"/>
              <a:gd name="connsiteX1" fmla="*/ 0 w 9155715"/>
              <a:gd name="connsiteY1" fmla="*/ 798691 h 873143"/>
              <a:gd name="connsiteX2" fmla="*/ 2384 w 9155715"/>
              <a:gd name="connsiteY2" fmla="*/ 873143 h 873143"/>
              <a:gd name="connsiteX3" fmla="*/ 9155715 w 9155715"/>
              <a:gd name="connsiteY3" fmla="*/ 17301 h 873143"/>
              <a:gd name="connsiteX4" fmla="*/ 9015078 w 9155715"/>
              <a:gd name="connsiteY4" fmla="*/ 0 h 873143"/>
              <a:gd name="connsiteX0" fmla="*/ 9160482 w 9160482"/>
              <a:gd name="connsiteY0" fmla="*/ 0 h 930293"/>
              <a:gd name="connsiteX1" fmla="*/ 0 w 9160482"/>
              <a:gd name="connsiteY1" fmla="*/ 855841 h 930293"/>
              <a:gd name="connsiteX2" fmla="*/ 2384 w 9160482"/>
              <a:gd name="connsiteY2" fmla="*/ 930293 h 930293"/>
              <a:gd name="connsiteX3" fmla="*/ 9155715 w 9160482"/>
              <a:gd name="connsiteY3" fmla="*/ 74451 h 930293"/>
              <a:gd name="connsiteX4" fmla="*/ 9160482 w 9160482"/>
              <a:gd name="connsiteY4" fmla="*/ 0 h 930293"/>
              <a:gd name="connsiteX0" fmla="*/ 9072286 w 9155715"/>
              <a:gd name="connsiteY0" fmla="*/ 0 h 885050"/>
              <a:gd name="connsiteX1" fmla="*/ 0 w 9155715"/>
              <a:gd name="connsiteY1" fmla="*/ 810598 h 885050"/>
              <a:gd name="connsiteX2" fmla="*/ 2384 w 9155715"/>
              <a:gd name="connsiteY2" fmla="*/ 885050 h 885050"/>
              <a:gd name="connsiteX3" fmla="*/ 9155715 w 9155715"/>
              <a:gd name="connsiteY3" fmla="*/ 29208 h 885050"/>
              <a:gd name="connsiteX4" fmla="*/ 9072286 w 9155715"/>
              <a:gd name="connsiteY4" fmla="*/ 0 h 885050"/>
              <a:gd name="connsiteX0" fmla="*/ 9155715 w 9155715"/>
              <a:gd name="connsiteY0" fmla="*/ 0 h 930294"/>
              <a:gd name="connsiteX1" fmla="*/ 0 w 9155715"/>
              <a:gd name="connsiteY1" fmla="*/ 855842 h 930294"/>
              <a:gd name="connsiteX2" fmla="*/ 2384 w 9155715"/>
              <a:gd name="connsiteY2" fmla="*/ 930294 h 930294"/>
              <a:gd name="connsiteX3" fmla="*/ 9155715 w 9155715"/>
              <a:gd name="connsiteY3" fmla="*/ 74452 h 930294"/>
              <a:gd name="connsiteX4" fmla="*/ 9155715 w 9155715"/>
              <a:gd name="connsiteY4" fmla="*/ 0 h 9302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55715" h="930294">
                <a:moveTo>
                  <a:pt x="9155715" y="0"/>
                </a:moveTo>
                <a:lnTo>
                  <a:pt x="0" y="855842"/>
                </a:lnTo>
                <a:cubicBezTo>
                  <a:pt x="795" y="884628"/>
                  <a:pt x="1589" y="901508"/>
                  <a:pt x="2384" y="930294"/>
                </a:cubicBezTo>
                <a:lnTo>
                  <a:pt x="9155715" y="74452"/>
                </a:lnTo>
                <a:lnTo>
                  <a:pt x="9155715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3"/>
          </p:nvPr>
        </p:nvSpPr>
        <p:spPr>
          <a:xfrm>
            <a:off x="4572000" y="609600"/>
            <a:ext cx="3886200" cy="4191000"/>
          </a:xfrm>
        </p:spPr>
        <p:txBody>
          <a:bodyPr/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/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14"/>
          </p:nvPr>
        </p:nvSpPr>
        <p:spPr>
          <a:xfrm>
            <a:off x="676274" y="1527048"/>
            <a:ext cx="3383280" cy="329184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7"/>
          <p:cNvSpPr/>
          <p:nvPr/>
        </p:nvSpPr>
        <p:spPr>
          <a:xfrm>
            <a:off x="1807389" y="6148043"/>
            <a:ext cx="7338991" cy="711996"/>
          </a:xfrm>
          <a:custGeom>
            <a:avLst/>
            <a:gdLst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666750 h 2114550"/>
              <a:gd name="connsiteX1" fmla="*/ 9144000 w 9144000"/>
              <a:gd name="connsiteY1" fmla="*/ 0 h 2114550"/>
              <a:gd name="connsiteX2" fmla="*/ 9144000 w 9144000"/>
              <a:gd name="connsiteY2" fmla="*/ 914400 h 2114550"/>
              <a:gd name="connsiteX3" fmla="*/ 6334125 w 9144000"/>
              <a:gd name="connsiteY3" fmla="*/ 2114550 h 2114550"/>
              <a:gd name="connsiteX4" fmla="*/ 0 w 9144000"/>
              <a:gd name="connsiteY4" fmla="*/ 1047750 h 2114550"/>
              <a:gd name="connsiteX5" fmla="*/ 9525 w 9144000"/>
              <a:gd name="connsiteY5" fmla="*/ 666750 h 2114550"/>
              <a:gd name="connsiteX0" fmla="*/ 9525 w 9144000"/>
              <a:gd name="connsiteY0" fmla="*/ 9525 h 1457325"/>
              <a:gd name="connsiteX1" fmla="*/ 9144000 w 9144000"/>
              <a:gd name="connsiteY1" fmla="*/ 0 h 1457325"/>
              <a:gd name="connsiteX2" fmla="*/ 9144000 w 9144000"/>
              <a:gd name="connsiteY2" fmla="*/ 257175 h 1457325"/>
              <a:gd name="connsiteX3" fmla="*/ 6334125 w 9144000"/>
              <a:gd name="connsiteY3" fmla="*/ 1457325 h 1457325"/>
              <a:gd name="connsiteX4" fmla="*/ 0 w 9144000"/>
              <a:gd name="connsiteY4" fmla="*/ 390525 h 1457325"/>
              <a:gd name="connsiteX5" fmla="*/ 9525 w 9144000"/>
              <a:gd name="connsiteY5" fmla="*/ 9525 h 1457325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6334125 w 9144000"/>
              <a:gd name="connsiteY4" fmla="*/ 1457325 h 1581150"/>
              <a:gd name="connsiteX5" fmla="*/ 0 w 9144000"/>
              <a:gd name="connsiteY5" fmla="*/ 390525 h 1581150"/>
              <a:gd name="connsiteX6" fmla="*/ 9525 w 9144000"/>
              <a:gd name="connsiteY6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390525 h 1581150"/>
              <a:gd name="connsiteX5" fmla="*/ 9525 w 9144000"/>
              <a:gd name="connsiteY5" fmla="*/ 9525 h 1581150"/>
              <a:gd name="connsiteX0" fmla="*/ 9525 w 9144000"/>
              <a:gd name="connsiteY0" fmla="*/ 952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9525 w 9144000"/>
              <a:gd name="connsiteY5" fmla="*/ 9525 h 1581150"/>
              <a:gd name="connsiteX0" fmla="*/ 342207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342207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257175 h 1581150"/>
              <a:gd name="connsiteX3" fmla="*/ 9144000 w 9144000"/>
              <a:gd name="connsiteY3" fmla="*/ 1581150 h 1581150"/>
              <a:gd name="connsiteX4" fmla="*/ 9134495 w 9144000"/>
              <a:gd name="connsiteY4" fmla="*/ 1572115 h 1581150"/>
              <a:gd name="connsiteX5" fmla="*/ 0 w 9144000"/>
              <a:gd name="connsiteY5" fmla="*/ 1571625 h 1581150"/>
              <a:gd name="connsiteX6" fmla="*/ 20 w 9144000"/>
              <a:gd name="connsiteY6" fmla="*/ 1323975 h 1581150"/>
              <a:gd name="connsiteX0" fmla="*/ 20 w 9144000"/>
              <a:gd name="connsiteY0" fmla="*/ 1323975 h 1581150"/>
              <a:gd name="connsiteX1" fmla="*/ 9144000 w 9144000"/>
              <a:gd name="connsiteY1" fmla="*/ 0 h 1581150"/>
              <a:gd name="connsiteX2" fmla="*/ 9144000 w 9144000"/>
              <a:gd name="connsiteY2" fmla="*/ 1581150 h 1581150"/>
              <a:gd name="connsiteX3" fmla="*/ 9134495 w 9144000"/>
              <a:gd name="connsiteY3" fmla="*/ 1572115 h 1581150"/>
              <a:gd name="connsiteX4" fmla="*/ 0 w 9144000"/>
              <a:gd name="connsiteY4" fmla="*/ 1571625 h 1581150"/>
              <a:gd name="connsiteX5" fmla="*/ 20 w 9144000"/>
              <a:gd name="connsiteY5" fmla="*/ 1323975 h 1581150"/>
              <a:gd name="connsiteX0" fmla="*/ 20 w 9144000"/>
              <a:gd name="connsiteY0" fmla="*/ 456601 h 713776"/>
              <a:gd name="connsiteX1" fmla="*/ 8611709 w 9144000"/>
              <a:gd name="connsiteY1" fmla="*/ 0 h 713776"/>
              <a:gd name="connsiteX2" fmla="*/ 9144000 w 9144000"/>
              <a:gd name="connsiteY2" fmla="*/ 713776 h 713776"/>
              <a:gd name="connsiteX3" fmla="*/ 9134495 w 9144000"/>
              <a:gd name="connsiteY3" fmla="*/ 704741 h 713776"/>
              <a:gd name="connsiteX4" fmla="*/ 0 w 9144000"/>
              <a:gd name="connsiteY4" fmla="*/ 704251 h 713776"/>
              <a:gd name="connsiteX5" fmla="*/ 20 w 9144000"/>
              <a:gd name="connsiteY5" fmla="*/ 456601 h 713776"/>
              <a:gd name="connsiteX0" fmla="*/ 20 w 9144000"/>
              <a:gd name="connsiteY0" fmla="*/ 818007 h 1075182"/>
              <a:gd name="connsiteX1" fmla="*/ 9124990 w 9144000"/>
              <a:gd name="connsiteY1" fmla="*/ 0 h 1075182"/>
              <a:gd name="connsiteX2" fmla="*/ 9144000 w 9144000"/>
              <a:gd name="connsiteY2" fmla="*/ 1075182 h 1075182"/>
              <a:gd name="connsiteX3" fmla="*/ 9134495 w 9144000"/>
              <a:gd name="connsiteY3" fmla="*/ 1066147 h 1075182"/>
              <a:gd name="connsiteX4" fmla="*/ 0 w 9144000"/>
              <a:gd name="connsiteY4" fmla="*/ 1065657 h 1075182"/>
              <a:gd name="connsiteX5" fmla="*/ 20 w 9144000"/>
              <a:gd name="connsiteY5" fmla="*/ 818007 h 1075182"/>
              <a:gd name="connsiteX0" fmla="*/ 20 w 9144000"/>
              <a:gd name="connsiteY0" fmla="*/ 176512 h 433687"/>
              <a:gd name="connsiteX1" fmla="*/ 8782802 w 9144000"/>
              <a:gd name="connsiteY1" fmla="*/ 0 h 433687"/>
              <a:gd name="connsiteX2" fmla="*/ 9144000 w 9144000"/>
              <a:gd name="connsiteY2" fmla="*/ 433687 h 433687"/>
              <a:gd name="connsiteX3" fmla="*/ 9134495 w 9144000"/>
              <a:gd name="connsiteY3" fmla="*/ 424652 h 433687"/>
              <a:gd name="connsiteX4" fmla="*/ 0 w 9144000"/>
              <a:gd name="connsiteY4" fmla="*/ 424162 h 433687"/>
              <a:gd name="connsiteX5" fmla="*/ 20 w 9144000"/>
              <a:gd name="connsiteY5" fmla="*/ 176512 h 433687"/>
              <a:gd name="connsiteX0" fmla="*/ 20 w 9144000"/>
              <a:gd name="connsiteY0" fmla="*/ 411426 h 668601"/>
              <a:gd name="connsiteX1" fmla="*/ 9124989 w 9144000"/>
              <a:gd name="connsiteY1" fmla="*/ 0 h 668601"/>
              <a:gd name="connsiteX2" fmla="*/ 9144000 w 9144000"/>
              <a:gd name="connsiteY2" fmla="*/ 668601 h 668601"/>
              <a:gd name="connsiteX3" fmla="*/ 9134495 w 9144000"/>
              <a:gd name="connsiteY3" fmla="*/ 659566 h 668601"/>
              <a:gd name="connsiteX4" fmla="*/ 0 w 9144000"/>
              <a:gd name="connsiteY4" fmla="*/ 659076 h 668601"/>
              <a:gd name="connsiteX5" fmla="*/ 20 w 9144000"/>
              <a:gd name="connsiteY5" fmla="*/ 411426 h 668601"/>
              <a:gd name="connsiteX0" fmla="*/ 20 w 9144000"/>
              <a:gd name="connsiteY0" fmla="*/ 998711 h 1081261"/>
              <a:gd name="connsiteX1" fmla="*/ 9124989 w 9144000"/>
              <a:gd name="connsiteY1" fmla="*/ 0 h 1081261"/>
              <a:gd name="connsiteX2" fmla="*/ 9144000 w 9144000"/>
              <a:gd name="connsiteY2" fmla="*/ 668601 h 1081261"/>
              <a:gd name="connsiteX3" fmla="*/ 9134495 w 9144000"/>
              <a:gd name="connsiteY3" fmla="*/ 659566 h 1081261"/>
              <a:gd name="connsiteX4" fmla="*/ 0 w 9144000"/>
              <a:gd name="connsiteY4" fmla="*/ 659076 h 1081261"/>
              <a:gd name="connsiteX5" fmla="*/ 20 w 9144000"/>
              <a:gd name="connsiteY5" fmla="*/ 998711 h 1081261"/>
              <a:gd name="connsiteX0" fmla="*/ 2243247 w 9144000"/>
              <a:gd name="connsiteY0" fmla="*/ 619235 h 701785"/>
              <a:gd name="connsiteX1" fmla="*/ 9124989 w 9144000"/>
              <a:gd name="connsiteY1" fmla="*/ 0 h 701785"/>
              <a:gd name="connsiteX2" fmla="*/ 9144000 w 9144000"/>
              <a:gd name="connsiteY2" fmla="*/ 668601 h 701785"/>
              <a:gd name="connsiteX3" fmla="*/ 9134495 w 9144000"/>
              <a:gd name="connsiteY3" fmla="*/ 659566 h 701785"/>
              <a:gd name="connsiteX4" fmla="*/ 0 w 9144000"/>
              <a:gd name="connsiteY4" fmla="*/ 659076 h 701785"/>
              <a:gd name="connsiteX5" fmla="*/ 2243247 w 9144000"/>
              <a:gd name="connsiteY5" fmla="*/ 619235 h 701785"/>
              <a:gd name="connsiteX0" fmla="*/ 7 w 6900760"/>
              <a:gd name="connsiteY0" fmla="*/ 619235 h 1354783"/>
              <a:gd name="connsiteX1" fmla="*/ 6881749 w 6900760"/>
              <a:gd name="connsiteY1" fmla="*/ 0 h 1354783"/>
              <a:gd name="connsiteX2" fmla="*/ 6900760 w 6900760"/>
              <a:gd name="connsiteY2" fmla="*/ 668601 h 1354783"/>
              <a:gd name="connsiteX3" fmla="*/ 6891255 w 6900760"/>
              <a:gd name="connsiteY3" fmla="*/ 659566 h 1354783"/>
              <a:gd name="connsiteX4" fmla="*/ 684361 w 6900760"/>
              <a:gd name="connsiteY4" fmla="*/ 1354783 h 1354783"/>
              <a:gd name="connsiteX5" fmla="*/ 7 w 6900760"/>
              <a:gd name="connsiteY5" fmla="*/ 619235 h 1354783"/>
              <a:gd name="connsiteX0" fmla="*/ 0 w 6900753"/>
              <a:gd name="connsiteY0" fmla="*/ 619235 h 668601"/>
              <a:gd name="connsiteX1" fmla="*/ 6881742 w 6900753"/>
              <a:gd name="connsiteY1" fmla="*/ 0 h 668601"/>
              <a:gd name="connsiteX2" fmla="*/ 6900753 w 6900753"/>
              <a:gd name="connsiteY2" fmla="*/ 668601 h 668601"/>
              <a:gd name="connsiteX3" fmla="*/ 6891248 w 6900753"/>
              <a:gd name="connsiteY3" fmla="*/ 659566 h 668601"/>
              <a:gd name="connsiteX4" fmla="*/ 0 w 6900753"/>
              <a:gd name="connsiteY4" fmla="*/ 619235 h 668601"/>
              <a:gd name="connsiteX0" fmla="*/ 0 w 6263905"/>
              <a:gd name="connsiteY0" fmla="*/ 1197485 h 1197485"/>
              <a:gd name="connsiteX1" fmla="*/ 6244894 w 6263905"/>
              <a:gd name="connsiteY1" fmla="*/ 0 h 1197485"/>
              <a:gd name="connsiteX2" fmla="*/ 6263905 w 6263905"/>
              <a:gd name="connsiteY2" fmla="*/ 668601 h 1197485"/>
              <a:gd name="connsiteX3" fmla="*/ 6254400 w 6263905"/>
              <a:gd name="connsiteY3" fmla="*/ 659566 h 1197485"/>
              <a:gd name="connsiteX4" fmla="*/ 0 w 6263905"/>
              <a:gd name="connsiteY4" fmla="*/ 1197485 h 1197485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7309477 w 7318982"/>
              <a:gd name="connsiteY3" fmla="*/ 659566 h 673446"/>
              <a:gd name="connsiteX4" fmla="*/ 0 w 7318982"/>
              <a:gd name="connsiteY4" fmla="*/ 673446 h 673446"/>
              <a:gd name="connsiteX0" fmla="*/ 0 w 7318982"/>
              <a:gd name="connsiteY0" fmla="*/ 673446 h 673446"/>
              <a:gd name="connsiteX1" fmla="*/ 7299971 w 7318982"/>
              <a:gd name="connsiteY1" fmla="*/ 0 h 673446"/>
              <a:gd name="connsiteX2" fmla="*/ 7318982 w 7318982"/>
              <a:gd name="connsiteY2" fmla="*/ 668601 h 673446"/>
              <a:gd name="connsiteX3" fmla="*/ 0 w 7318982"/>
              <a:gd name="connsiteY3" fmla="*/ 673446 h 673446"/>
              <a:gd name="connsiteX0" fmla="*/ 0 w 7318982"/>
              <a:gd name="connsiteY0" fmla="*/ 526624 h 526624"/>
              <a:gd name="connsiteX1" fmla="*/ 7166898 w 7318982"/>
              <a:gd name="connsiteY1" fmla="*/ 0 h 526624"/>
              <a:gd name="connsiteX2" fmla="*/ 7318982 w 7318982"/>
              <a:gd name="connsiteY2" fmla="*/ 521779 h 526624"/>
              <a:gd name="connsiteX3" fmla="*/ 0 w 7318982"/>
              <a:gd name="connsiteY3" fmla="*/ 526624 h 526624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318982 w 7323733"/>
              <a:gd name="connsiteY2" fmla="*/ 668600 h 673445"/>
              <a:gd name="connsiteX3" fmla="*/ 0 w 7323733"/>
              <a:gd name="connsiteY3" fmla="*/ 673445 h 673445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145512 w 7323733"/>
              <a:gd name="connsiteY2" fmla="*/ 352371 h 673445"/>
              <a:gd name="connsiteX3" fmla="*/ 0 w 7323733"/>
              <a:gd name="connsiteY3" fmla="*/ 673445 h 673445"/>
              <a:gd name="connsiteX0" fmla="*/ 0 w 7323733"/>
              <a:gd name="connsiteY0" fmla="*/ 673445 h 675378"/>
              <a:gd name="connsiteX1" fmla="*/ 7323733 w 7323733"/>
              <a:gd name="connsiteY1" fmla="*/ 0 h 675378"/>
              <a:gd name="connsiteX2" fmla="*/ 7318982 w 7323733"/>
              <a:gd name="connsiteY2" fmla="*/ 675378 h 675378"/>
              <a:gd name="connsiteX3" fmla="*/ 0 w 7323733"/>
              <a:gd name="connsiteY3" fmla="*/ 673445 h 675378"/>
              <a:gd name="connsiteX0" fmla="*/ 0 w 7323733"/>
              <a:gd name="connsiteY0" fmla="*/ 673445 h 673445"/>
              <a:gd name="connsiteX1" fmla="*/ 7323733 w 7323733"/>
              <a:gd name="connsiteY1" fmla="*/ 0 h 673445"/>
              <a:gd name="connsiteX2" fmla="*/ 7202544 w 7323733"/>
              <a:gd name="connsiteY2" fmla="*/ 490158 h 673445"/>
              <a:gd name="connsiteX3" fmla="*/ 0 w 7323733"/>
              <a:gd name="connsiteY3" fmla="*/ 673445 h 673445"/>
              <a:gd name="connsiteX0" fmla="*/ 0 w 7323733"/>
              <a:gd name="connsiteY0" fmla="*/ 673445 h 675379"/>
              <a:gd name="connsiteX1" fmla="*/ 7323733 w 7323733"/>
              <a:gd name="connsiteY1" fmla="*/ 0 h 675379"/>
              <a:gd name="connsiteX2" fmla="*/ 7321359 w 7323733"/>
              <a:gd name="connsiteY2" fmla="*/ 675379 h 675379"/>
              <a:gd name="connsiteX3" fmla="*/ 0 w 7323733"/>
              <a:gd name="connsiteY3" fmla="*/ 673445 h 67537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7323733" h="675379">
                <a:moveTo>
                  <a:pt x="0" y="673445"/>
                </a:moveTo>
                <a:lnTo>
                  <a:pt x="7323733" y="0"/>
                </a:lnTo>
                <a:cubicBezTo>
                  <a:pt x="7322149" y="222867"/>
                  <a:pt x="7322943" y="452512"/>
                  <a:pt x="7321359" y="675379"/>
                </a:cubicBezTo>
                <a:lnTo>
                  <a:pt x="0" y="673445"/>
                </a:lnTo>
                <a:close/>
              </a:path>
            </a:pathLst>
          </a:custGeom>
          <a:gradFill>
            <a:gsLst>
              <a:gs pos="28000">
                <a:schemeClr val="accent1"/>
              </a:gs>
              <a:gs pos="40000">
                <a:schemeClr val="accent1">
                  <a:lumMod val="40000"/>
                  <a:lumOff val="60000"/>
                </a:schemeClr>
              </a:gs>
              <a:gs pos="48000">
                <a:schemeClr val="accent1"/>
              </a:gs>
            </a:gsLst>
            <a:lin ang="159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Freeform 8"/>
          <p:cNvSpPr/>
          <p:nvPr/>
        </p:nvSpPr>
        <p:spPr>
          <a:xfrm>
            <a:off x="0" y="5457825"/>
            <a:ext cx="7239000" cy="1400175"/>
          </a:xfrm>
          <a:custGeom>
            <a:avLst/>
            <a:gdLst>
              <a:gd name="connsiteX0" fmla="*/ 0 w 9134475"/>
              <a:gd name="connsiteY0" fmla="*/ 142875 h 1323975"/>
              <a:gd name="connsiteX1" fmla="*/ 6305550 w 9134475"/>
              <a:gd name="connsiteY1" fmla="*/ 1209675 h 1323975"/>
              <a:gd name="connsiteX2" fmla="*/ 9134475 w 9134475"/>
              <a:gd name="connsiteY2" fmla="*/ 0 h 1323975"/>
              <a:gd name="connsiteX3" fmla="*/ 9134475 w 9134475"/>
              <a:gd name="connsiteY3" fmla="*/ 1323975 h 1323975"/>
              <a:gd name="connsiteX4" fmla="*/ 0 w 9134475"/>
              <a:gd name="connsiteY4" fmla="*/ 1323975 h 1323975"/>
              <a:gd name="connsiteX5" fmla="*/ 0 w 9134475"/>
              <a:gd name="connsiteY5" fmla="*/ 142875 h 1323975"/>
              <a:gd name="connsiteX0" fmla="*/ 0 w 9134475"/>
              <a:gd name="connsiteY0" fmla="*/ 0 h 1181100"/>
              <a:gd name="connsiteX1" fmla="*/ 6305550 w 9134475"/>
              <a:gd name="connsiteY1" fmla="*/ 1066800 h 1181100"/>
              <a:gd name="connsiteX2" fmla="*/ 9134475 w 9134475"/>
              <a:gd name="connsiteY2" fmla="*/ 1181100 h 1181100"/>
              <a:gd name="connsiteX3" fmla="*/ 0 w 9134475"/>
              <a:gd name="connsiteY3" fmla="*/ 1181100 h 1181100"/>
              <a:gd name="connsiteX4" fmla="*/ 0 w 9134475"/>
              <a:gd name="connsiteY4" fmla="*/ 0 h 1181100"/>
              <a:gd name="connsiteX0" fmla="*/ 0 w 6494783"/>
              <a:gd name="connsiteY0" fmla="*/ 0 h 1181100"/>
              <a:gd name="connsiteX1" fmla="*/ 6305550 w 6494783"/>
              <a:gd name="connsiteY1" fmla="*/ 1066800 h 1181100"/>
              <a:gd name="connsiteX2" fmla="*/ 6494783 w 6494783"/>
              <a:gd name="connsiteY2" fmla="*/ 1181100 h 1181100"/>
              <a:gd name="connsiteX3" fmla="*/ 0 w 6494783"/>
              <a:gd name="connsiteY3" fmla="*/ 1181100 h 1181100"/>
              <a:gd name="connsiteX4" fmla="*/ 0 w 6494783"/>
              <a:gd name="connsiteY4" fmla="*/ 0 h 1181100"/>
              <a:gd name="connsiteX0" fmla="*/ 0 w 6494783"/>
              <a:gd name="connsiteY0" fmla="*/ 0 h 1181100"/>
              <a:gd name="connsiteX1" fmla="*/ 6494783 w 6494783"/>
              <a:gd name="connsiteY1" fmla="*/ 1181100 h 1181100"/>
              <a:gd name="connsiteX2" fmla="*/ 0 w 6494783"/>
              <a:gd name="connsiteY2" fmla="*/ 1181100 h 1181100"/>
              <a:gd name="connsiteX3" fmla="*/ 0 w 6494783"/>
              <a:gd name="connsiteY3" fmla="*/ 0 h 1181100"/>
              <a:gd name="connsiteX0" fmla="*/ 0 w 7415827"/>
              <a:gd name="connsiteY0" fmla="*/ 0 h 1181100"/>
              <a:gd name="connsiteX1" fmla="*/ 7415827 w 7415827"/>
              <a:gd name="connsiteY1" fmla="*/ 866775 h 1181100"/>
              <a:gd name="connsiteX2" fmla="*/ 0 w 7415827"/>
              <a:gd name="connsiteY2" fmla="*/ 1181100 h 1181100"/>
              <a:gd name="connsiteX3" fmla="*/ 0 w 7415827"/>
              <a:gd name="connsiteY3" fmla="*/ 0 h 1181100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0 w 7415827"/>
              <a:gd name="connsiteY2" fmla="*/ 1571625 h 1571625"/>
              <a:gd name="connsiteX3" fmla="*/ 0 w 7415827"/>
              <a:gd name="connsiteY3" fmla="*/ 0 h 1571625"/>
              <a:gd name="connsiteX0" fmla="*/ 0 w 7415827"/>
              <a:gd name="connsiteY0" fmla="*/ 0 h 1571625"/>
              <a:gd name="connsiteX1" fmla="*/ 7415827 w 7415827"/>
              <a:gd name="connsiteY1" fmla="*/ 866775 h 1571625"/>
              <a:gd name="connsiteX2" fmla="*/ 1823096 w 7415827"/>
              <a:gd name="connsiteY2" fmla="*/ 1571625 h 1571625"/>
              <a:gd name="connsiteX3" fmla="*/ 0 w 7415827"/>
              <a:gd name="connsiteY3" fmla="*/ 1571625 h 1571625"/>
              <a:gd name="connsiteX4" fmla="*/ 0 w 7415827"/>
              <a:gd name="connsiteY4" fmla="*/ 0 h 1571625"/>
              <a:gd name="connsiteX0" fmla="*/ 0 w 7216426"/>
              <a:gd name="connsiteY0" fmla="*/ 0 h 1571625"/>
              <a:gd name="connsiteX1" fmla="*/ 7216426 w 7216426"/>
              <a:gd name="connsiteY1" fmla="*/ 1038225 h 1571625"/>
              <a:gd name="connsiteX2" fmla="*/ 1823096 w 7216426"/>
              <a:gd name="connsiteY2" fmla="*/ 1571625 h 1571625"/>
              <a:gd name="connsiteX3" fmla="*/ 0 w 7216426"/>
              <a:gd name="connsiteY3" fmla="*/ 1571625 h 1571625"/>
              <a:gd name="connsiteX4" fmla="*/ 0 w 7216426"/>
              <a:gd name="connsiteY4" fmla="*/ 0 h 1571625"/>
              <a:gd name="connsiteX0" fmla="*/ 0 w 7216426"/>
              <a:gd name="connsiteY0" fmla="*/ 0 h 914400"/>
              <a:gd name="connsiteX1" fmla="*/ 7216426 w 7216426"/>
              <a:gd name="connsiteY1" fmla="*/ 381000 h 914400"/>
              <a:gd name="connsiteX2" fmla="*/ 1823096 w 7216426"/>
              <a:gd name="connsiteY2" fmla="*/ 914400 h 914400"/>
              <a:gd name="connsiteX3" fmla="*/ 0 w 7216426"/>
              <a:gd name="connsiteY3" fmla="*/ 914400 h 914400"/>
              <a:gd name="connsiteX4" fmla="*/ 0 w 7216426"/>
              <a:gd name="connsiteY4" fmla="*/ 0 h 914400"/>
              <a:gd name="connsiteX0" fmla="*/ 0 w 7216426"/>
              <a:gd name="connsiteY0" fmla="*/ 0 h 1400175"/>
              <a:gd name="connsiteX1" fmla="*/ 7216426 w 7216426"/>
              <a:gd name="connsiteY1" fmla="*/ 866775 h 1400175"/>
              <a:gd name="connsiteX2" fmla="*/ 1823096 w 7216426"/>
              <a:gd name="connsiteY2" fmla="*/ 1400175 h 1400175"/>
              <a:gd name="connsiteX3" fmla="*/ 0 w 7216426"/>
              <a:gd name="connsiteY3" fmla="*/ 1400175 h 1400175"/>
              <a:gd name="connsiteX4" fmla="*/ 0 w 7216426"/>
              <a:gd name="connsiteY4" fmla="*/ 0 h 140017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16426" h="1400175">
                <a:moveTo>
                  <a:pt x="0" y="0"/>
                </a:moveTo>
                <a:lnTo>
                  <a:pt x="7216426" y="866775"/>
                </a:lnTo>
                <a:lnTo>
                  <a:pt x="1823096" y="1400175"/>
                </a:lnTo>
                <a:lnTo>
                  <a:pt x="0" y="1400175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/>
              </a:gs>
              <a:gs pos="52000">
                <a:schemeClr val="accent3">
                  <a:lumMod val="40000"/>
                  <a:lumOff val="60000"/>
                </a:schemeClr>
              </a:gs>
              <a:gs pos="66000">
                <a:schemeClr val="accent3"/>
              </a:gs>
            </a:gsLst>
            <a:lin ang="1662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0" y="609600"/>
            <a:ext cx="3886200" cy="4190999"/>
          </a:xfrm>
          <a:ln w="79375">
            <a:solidFill>
              <a:schemeClr val="tx1"/>
            </a:solidFill>
            <a:miter lim="800000"/>
          </a:ln>
          <a:effectLst>
            <a:outerShdw blurRad="50800" dist="38100" dir="5400000" algn="ctr" rotWithShape="0">
              <a:srgbClr val="000000">
                <a:alpha val="42000"/>
              </a:srgbClr>
            </a:outerShdw>
          </a:effectLst>
        </p:spPr>
        <p:txBody>
          <a:bodyPr>
            <a:normAutofit/>
          </a:bodyPr>
          <a:lstStyle>
            <a:lvl1pPr marL="0" indent="0" algn="ctr">
              <a:buNone/>
              <a:defRPr sz="25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0" name="Freeform 9"/>
          <p:cNvSpPr/>
          <p:nvPr/>
        </p:nvSpPr>
        <p:spPr>
          <a:xfrm>
            <a:off x="-196" y="5412337"/>
            <a:ext cx="7605568" cy="927910"/>
          </a:xfrm>
          <a:custGeom>
            <a:avLst/>
            <a:gdLst>
              <a:gd name="connsiteX0" fmla="*/ 0 w 7436498"/>
              <a:gd name="connsiteY0" fmla="*/ 0 h 951723"/>
              <a:gd name="connsiteX1" fmla="*/ 0 w 7436498"/>
              <a:gd name="connsiteY1" fmla="*/ 139959 h 951723"/>
              <a:gd name="connsiteX2" fmla="*/ 7053942 w 7436498"/>
              <a:gd name="connsiteY2" fmla="*/ 951723 h 951723"/>
              <a:gd name="connsiteX3" fmla="*/ 7436498 w 7436498"/>
              <a:gd name="connsiteY3" fmla="*/ 914400 h 951723"/>
              <a:gd name="connsiteX4" fmla="*/ 0 w 7436498"/>
              <a:gd name="connsiteY4" fmla="*/ 0 h 951723"/>
              <a:gd name="connsiteX0" fmla="*/ 190500 w 7436498"/>
              <a:gd name="connsiteY0" fmla="*/ 0 h 1004110"/>
              <a:gd name="connsiteX1" fmla="*/ 0 w 7436498"/>
              <a:gd name="connsiteY1" fmla="*/ 192346 h 1004110"/>
              <a:gd name="connsiteX2" fmla="*/ 7053942 w 7436498"/>
              <a:gd name="connsiteY2" fmla="*/ 1004110 h 1004110"/>
              <a:gd name="connsiteX3" fmla="*/ 7436498 w 7436498"/>
              <a:gd name="connsiteY3" fmla="*/ 966787 h 1004110"/>
              <a:gd name="connsiteX4" fmla="*/ 190500 w 7436498"/>
              <a:gd name="connsiteY4" fmla="*/ 0 h 1004110"/>
              <a:gd name="connsiteX0" fmla="*/ 0 w 7448404"/>
              <a:gd name="connsiteY0" fmla="*/ 0 h 923148"/>
              <a:gd name="connsiteX1" fmla="*/ 11906 w 7448404"/>
              <a:gd name="connsiteY1" fmla="*/ 111384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164306 w 7448404"/>
              <a:gd name="connsiteY1" fmla="*/ 685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0 w 7448404"/>
              <a:gd name="connsiteY0" fmla="*/ 0 h 923148"/>
              <a:gd name="connsiteX1" fmla="*/ 302418 w 7448404"/>
              <a:gd name="connsiteY1" fmla="*/ 297122 h 923148"/>
              <a:gd name="connsiteX2" fmla="*/ 7065848 w 7448404"/>
              <a:gd name="connsiteY2" fmla="*/ 923148 h 923148"/>
              <a:gd name="connsiteX3" fmla="*/ 7448404 w 7448404"/>
              <a:gd name="connsiteY3" fmla="*/ 885825 h 923148"/>
              <a:gd name="connsiteX4" fmla="*/ 0 w 7448404"/>
              <a:gd name="connsiteY4" fmla="*/ 0 h 923148"/>
              <a:gd name="connsiteX0" fmla="*/ 1 w 7448405"/>
              <a:gd name="connsiteY0" fmla="*/ 0 h 923148"/>
              <a:gd name="connsiteX1" fmla="*/ 0 w 7448405"/>
              <a:gd name="connsiteY1" fmla="*/ 75665 h 923148"/>
              <a:gd name="connsiteX2" fmla="*/ 7065849 w 7448405"/>
              <a:gd name="connsiteY2" fmla="*/ 923148 h 923148"/>
              <a:gd name="connsiteX3" fmla="*/ 7448405 w 7448405"/>
              <a:gd name="connsiteY3" fmla="*/ 885825 h 923148"/>
              <a:gd name="connsiteX4" fmla="*/ 1 w 7448405"/>
              <a:gd name="connsiteY4" fmla="*/ 0 h 923148"/>
              <a:gd name="connsiteX0" fmla="*/ 1 w 7400780"/>
              <a:gd name="connsiteY0" fmla="*/ 0 h 928688"/>
              <a:gd name="connsiteX1" fmla="*/ 0 w 7400780"/>
              <a:gd name="connsiteY1" fmla="*/ 75665 h 928688"/>
              <a:gd name="connsiteX2" fmla="*/ 7065849 w 7400780"/>
              <a:gd name="connsiteY2" fmla="*/ 923148 h 928688"/>
              <a:gd name="connsiteX3" fmla="*/ 7400780 w 7400780"/>
              <a:gd name="connsiteY3" fmla="*/ 928688 h 928688"/>
              <a:gd name="connsiteX4" fmla="*/ 1 w 7400780"/>
              <a:gd name="connsiteY4" fmla="*/ 0 h 928688"/>
              <a:gd name="connsiteX0" fmla="*/ 1 w 7605568"/>
              <a:gd name="connsiteY0" fmla="*/ 0 h 923148"/>
              <a:gd name="connsiteX1" fmla="*/ 0 w 7605568"/>
              <a:gd name="connsiteY1" fmla="*/ 75665 h 923148"/>
              <a:gd name="connsiteX2" fmla="*/ 7065849 w 7605568"/>
              <a:gd name="connsiteY2" fmla="*/ 923148 h 923148"/>
              <a:gd name="connsiteX3" fmla="*/ 7605568 w 7605568"/>
              <a:gd name="connsiteY3" fmla="*/ 897732 h 923148"/>
              <a:gd name="connsiteX4" fmla="*/ 1 w 7605568"/>
              <a:gd name="connsiteY4" fmla="*/ 0 h 923148"/>
              <a:gd name="connsiteX0" fmla="*/ 1 w 7605568"/>
              <a:gd name="connsiteY0" fmla="*/ 0 h 897732"/>
              <a:gd name="connsiteX1" fmla="*/ 0 w 7605568"/>
              <a:gd name="connsiteY1" fmla="*/ 75665 h 897732"/>
              <a:gd name="connsiteX2" fmla="*/ 7065849 w 7605568"/>
              <a:gd name="connsiteY2" fmla="*/ 863617 h 897732"/>
              <a:gd name="connsiteX3" fmla="*/ 7605568 w 7605568"/>
              <a:gd name="connsiteY3" fmla="*/ 897732 h 897732"/>
              <a:gd name="connsiteX4" fmla="*/ 1 w 7605568"/>
              <a:gd name="connsiteY4" fmla="*/ 0 h 897732"/>
              <a:gd name="connsiteX0" fmla="*/ 1 w 7605568"/>
              <a:gd name="connsiteY0" fmla="*/ 0 h 927910"/>
              <a:gd name="connsiteX1" fmla="*/ 0 w 7605568"/>
              <a:gd name="connsiteY1" fmla="*/ 75665 h 927910"/>
              <a:gd name="connsiteX2" fmla="*/ 7225392 w 7605568"/>
              <a:gd name="connsiteY2" fmla="*/ 927910 h 927910"/>
              <a:gd name="connsiteX3" fmla="*/ 7605568 w 7605568"/>
              <a:gd name="connsiteY3" fmla="*/ 897732 h 927910"/>
              <a:gd name="connsiteX4" fmla="*/ 1 w 7605568"/>
              <a:gd name="connsiteY4" fmla="*/ 0 h 92791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605568" h="927910">
                <a:moveTo>
                  <a:pt x="1" y="0"/>
                </a:moveTo>
                <a:cubicBezTo>
                  <a:pt x="1" y="25222"/>
                  <a:pt x="0" y="50443"/>
                  <a:pt x="0" y="75665"/>
                </a:cubicBezTo>
                <a:lnTo>
                  <a:pt x="7225392" y="927910"/>
                </a:lnTo>
                <a:lnTo>
                  <a:pt x="7605568" y="897732"/>
                </a:lnTo>
                <a:lnTo>
                  <a:pt x="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 10"/>
          <p:cNvSpPr/>
          <p:nvPr/>
        </p:nvSpPr>
        <p:spPr>
          <a:xfrm>
            <a:off x="1680725" y="6116507"/>
            <a:ext cx="7465656" cy="741493"/>
          </a:xfrm>
          <a:custGeom>
            <a:avLst/>
            <a:gdLst>
              <a:gd name="connsiteX0" fmla="*/ 7408506 w 7408506"/>
              <a:gd name="connsiteY0" fmla="*/ 0 h 755780"/>
              <a:gd name="connsiteX1" fmla="*/ 0 w 7408506"/>
              <a:gd name="connsiteY1" fmla="*/ 755780 h 755780"/>
              <a:gd name="connsiteX2" fmla="*/ 662473 w 7408506"/>
              <a:gd name="connsiteY2" fmla="*/ 755780 h 755780"/>
              <a:gd name="connsiteX3" fmla="*/ 7408506 w 7408506"/>
              <a:gd name="connsiteY3" fmla="*/ 74645 h 755780"/>
              <a:gd name="connsiteX4" fmla="*/ 7408506 w 7408506"/>
              <a:gd name="connsiteY4" fmla="*/ 0 h 755780"/>
              <a:gd name="connsiteX0" fmla="*/ 6958449 w 6958449"/>
              <a:gd name="connsiteY0" fmla="*/ 0 h 755780"/>
              <a:gd name="connsiteX1" fmla="*/ 0 w 6958449"/>
              <a:gd name="connsiteY1" fmla="*/ 712918 h 755780"/>
              <a:gd name="connsiteX2" fmla="*/ 212416 w 6958449"/>
              <a:gd name="connsiteY2" fmla="*/ 755780 h 755780"/>
              <a:gd name="connsiteX3" fmla="*/ 6958449 w 6958449"/>
              <a:gd name="connsiteY3" fmla="*/ 74645 h 755780"/>
              <a:gd name="connsiteX4" fmla="*/ 6958449 w 6958449"/>
              <a:gd name="connsiteY4" fmla="*/ 0 h 755780"/>
              <a:gd name="connsiteX0" fmla="*/ 6958449 w 6958449"/>
              <a:gd name="connsiteY0" fmla="*/ 0 h 712918"/>
              <a:gd name="connsiteX1" fmla="*/ 0 w 6958449"/>
              <a:gd name="connsiteY1" fmla="*/ 712918 h 712918"/>
              <a:gd name="connsiteX2" fmla="*/ 302903 w 6958449"/>
              <a:gd name="connsiteY2" fmla="*/ 705774 h 712918"/>
              <a:gd name="connsiteX3" fmla="*/ 6958449 w 6958449"/>
              <a:gd name="connsiteY3" fmla="*/ 74645 h 712918"/>
              <a:gd name="connsiteX4" fmla="*/ 6958449 w 6958449"/>
              <a:gd name="connsiteY4" fmla="*/ 0 h 712918"/>
              <a:gd name="connsiteX0" fmla="*/ 6958449 w 6958449"/>
              <a:gd name="connsiteY0" fmla="*/ 0 h 741492"/>
              <a:gd name="connsiteX1" fmla="*/ 0 w 6958449"/>
              <a:gd name="connsiteY1" fmla="*/ 712918 h 741492"/>
              <a:gd name="connsiteX2" fmla="*/ 248134 w 6958449"/>
              <a:gd name="connsiteY2" fmla="*/ 741492 h 741492"/>
              <a:gd name="connsiteX3" fmla="*/ 6958449 w 6958449"/>
              <a:gd name="connsiteY3" fmla="*/ 74645 h 741492"/>
              <a:gd name="connsiteX4" fmla="*/ 6958449 w 6958449"/>
              <a:gd name="connsiteY4" fmla="*/ 0 h 741492"/>
              <a:gd name="connsiteX0" fmla="*/ 7465656 w 7465656"/>
              <a:gd name="connsiteY0" fmla="*/ 0 h 741493"/>
              <a:gd name="connsiteX1" fmla="*/ 0 w 7465656"/>
              <a:gd name="connsiteY1" fmla="*/ 741493 h 741493"/>
              <a:gd name="connsiteX2" fmla="*/ 755341 w 7465656"/>
              <a:gd name="connsiteY2" fmla="*/ 741492 h 741493"/>
              <a:gd name="connsiteX3" fmla="*/ 7465656 w 7465656"/>
              <a:gd name="connsiteY3" fmla="*/ 74645 h 741493"/>
              <a:gd name="connsiteX4" fmla="*/ 7465656 w 7465656"/>
              <a:gd name="connsiteY4" fmla="*/ 0 h 7414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465656" h="741493">
                <a:moveTo>
                  <a:pt x="7465656" y="0"/>
                </a:moveTo>
                <a:lnTo>
                  <a:pt x="0" y="741493"/>
                </a:lnTo>
                <a:lnTo>
                  <a:pt x="755341" y="741492"/>
                </a:lnTo>
                <a:lnTo>
                  <a:pt x="7465656" y="74645"/>
                </a:lnTo>
                <a:lnTo>
                  <a:pt x="7465656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676656" y="609600"/>
            <a:ext cx="3383280" cy="914400"/>
          </a:xfrm>
        </p:spPr>
        <p:txBody>
          <a:bodyPr anchor="b">
            <a:noAutofit/>
          </a:bodyPr>
          <a:lstStyle>
            <a:lvl1pPr algn="l">
              <a:defRPr sz="2200" b="0" i="0" cap="none" baseline="0">
                <a:solidFill>
                  <a:schemeClr val="tx2"/>
                </a:solidFill>
              </a:defRPr>
            </a:lvl1pPr>
          </a:lstStyle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14"/>
          </p:nvPr>
        </p:nvSpPr>
        <p:spPr>
          <a:xfrm>
            <a:off x="676656" y="1524000"/>
            <a:ext cx="3381375" cy="3295650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/>
            </a:lvl1pPr>
            <a:lvl2pPr>
              <a:buFontTx/>
              <a:buNone/>
              <a:defRPr/>
            </a:lvl2pPr>
            <a:lvl3pPr>
              <a:buFontTx/>
              <a:buNone/>
              <a:defRPr/>
            </a:lvl3pPr>
            <a:lvl4pPr>
              <a:buFontTx/>
              <a:buNone/>
              <a:defRPr/>
            </a:lvl4pPr>
            <a:lvl5pPr>
              <a:buFontTx/>
              <a:buNone/>
              <a:defRPr/>
            </a:lvl5pPr>
          </a:lstStyle>
          <a:p>
            <a:pPr lvl="0"/>
            <a:r>
              <a:rPr lang="nl-NL"/>
              <a:t>Klik om de tekststijl van het model te bewerken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blipFill dpi="0" rotWithShape="1">
            <a:blip r:embed="rId13">
              <a:alphaModFix amt="15000"/>
            </a:blip>
            <a:srcRect/>
            <a:tile tx="0" ty="0" sx="76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4638"/>
            <a:ext cx="7772400" cy="114300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nl-NL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600200"/>
            <a:ext cx="7772400" cy="4525963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nl-NL"/>
              <a:t>Klik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00800" y="6416675"/>
            <a:ext cx="1981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lang="en-US" sz="900" kern="1200" cap="all" spc="110" baseline="0" smtClean="0">
                <a:solidFill>
                  <a:srgbClr val="4D4D4D"/>
                </a:solidFill>
                <a:latin typeface="+mn-lt"/>
                <a:ea typeface="+mn-ea"/>
                <a:cs typeface="+mn-cs"/>
              </a:defRPr>
            </a:lvl1pPr>
          </a:lstStyle>
          <a:p>
            <a:fld id="{EDE43CB7-AE20-3D40-9CB5-424586F19311}" type="datetimeFigureOut">
              <a:rPr lang="nl-NL" smtClean="0"/>
              <a:t>10-04-18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" y="6416675"/>
            <a:ext cx="28956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l">
              <a:defRPr sz="900" cap="all" spc="110" baseline="0">
                <a:solidFill>
                  <a:srgbClr val="4D4D4D"/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458200" y="6416675"/>
            <a:ext cx="457200" cy="365125"/>
          </a:xfrm>
          <a:prstGeom prst="rect">
            <a:avLst/>
          </a:prstGeom>
        </p:spPr>
        <p:txBody>
          <a:bodyPr vert="horz" lIns="0" tIns="45720" rIns="0" bIns="0" rtlCol="0" anchor="b" anchorCtr="0"/>
          <a:lstStyle>
            <a:lvl1pPr algn="r">
              <a:defRPr sz="1100" b="1" baseline="0">
                <a:solidFill>
                  <a:srgbClr val="4D4D4D"/>
                </a:solidFill>
              </a:defRPr>
            </a:lvl1pPr>
          </a:lstStyle>
          <a:p>
            <a:fld id="{69C589C6-90B9-4445-966F-1134C5F21A9D}" type="slidenum">
              <a:rPr lang="nl-NL" smtClean="0"/>
              <a:t>‹nr.›</a:t>
            </a:fld>
            <a:endParaRPr lang="nl-N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  <p:sldLayoutId id="2147483695" r:id="rId4"/>
    <p:sldLayoutId id="2147483696" r:id="rId5"/>
    <p:sldLayoutId id="2147483697" r:id="rId6"/>
    <p:sldLayoutId id="2147483698" r:id="rId7"/>
    <p:sldLayoutId id="2147483699" r:id="rId8"/>
    <p:sldLayoutId id="2147483700" r:id="rId9"/>
    <p:sldLayoutId id="2147483701" r:id="rId10"/>
    <p:sldLayoutId id="2147483702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6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74320" algn="l" defTabSz="914400" rtl="0" eaLnBrk="1" latinLnBrk="0" hangingPunct="1">
        <a:lnSpc>
          <a:spcPct val="100000"/>
        </a:lnSpc>
        <a:spcBef>
          <a:spcPts val="700"/>
        </a:spcBef>
        <a:buClr>
          <a:schemeClr val="accent1"/>
        </a:buClr>
        <a:buSzPct val="85000"/>
        <a:buFont typeface="Wingdings 3" pitchFamily="18" charset="2"/>
        <a:buChar char="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ww.kvk.nl/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economievoorjou.nl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818220" y="1679574"/>
            <a:ext cx="7230927" cy="1524000"/>
          </a:xfrm>
        </p:spPr>
        <p:txBody>
          <a:bodyPr/>
          <a:lstStyle/>
          <a:p>
            <a:r>
              <a:rPr lang="nl-NL" dirty="0"/>
              <a:t>Ondernemingsvormen</a:t>
            </a:r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818220" y="3203574"/>
            <a:ext cx="7639980" cy="1875734"/>
          </a:xfrm>
        </p:spPr>
        <p:txBody>
          <a:bodyPr>
            <a:normAutofit lnSpcReduction="10000"/>
          </a:bodyPr>
          <a:lstStyle/>
          <a:p>
            <a:r>
              <a:rPr lang="nl-NL" dirty="0"/>
              <a:t>Les 3:</a:t>
            </a:r>
          </a:p>
          <a:p>
            <a:pPr algn="r"/>
            <a:endParaRPr lang="nl-NL" dirty="0"/>
          </a:p>
          <a:p>
            <a:pPr algn="r"/>
            <a:r>
              <a:rPr lang="nl-NL" dirty="0"/>
              <a:t>Besloten Vennootschap</a:t>
            </a:r>
          </a:p>
          <a:p>
            <a:pPr algn="r"/>
            <a:r>
              <a:rPr lang="nl-NL" dirty="0"/>
              <a:t>Vennootschap onder Firma</a:t>
            </a:r>
          </a:p>
          <a:p>
            <a:pPr algn="r"/>
            <a:r>
              <a:rPr lang="nl-NL" dirty="0"/>
              <a:t>Eenmanszaak</a:t>
            </a:r>
          </a:p>
        </p:txBody>
      </p:sp>
    </p:spTree>
    <p:extLst>
      <p:ext uri="{BB962C8B-B14F-4D97-AF65-F5344CB8AC3E}">
        <p14:creationId xmlns:p14="http://schemas.microsoft.com/office/powerpoint/2010/main" val="3300794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komt vandaag aan bod?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Besloten Vennootschap</a:t>
            </a:r>
          </a:p>
          <a:p>
            <a:r>
              <a:rPr lang="nl-NL" dirty="0"/>
              <a:t>Vennootschap onder Firma</a:t>
            </a:r>
          </a:p>
          <a:p>
            <a:r>
              <a:rPr lang="nl-NL" dirty="0"/>
              <a:t>Eenmanszaak</a:t>
            </a:r>
          </a:p>
          <a:p>
            <a:r>
              <a:rPr lang="nl-NL" dirty="0"/>
              <a:t>Aandelen</a:t>
            </a:r>
          </a:p>
          <a:p>
            <a:r>
              <a:rPr lang="nl-NL" dirty="0"/>
              <a:t>Inkomsten- en </a:t>
            </a:r>
            <a:r>
              <a:rPr lang="nl-NL" dirty="0" err="1"/>
              <a:t>venootschapsbelasting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35933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NL" dirty="0"/>
              <a:t>Besloten vennootschap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ondernemingsvorm kan meerdere eigenaren hebben</a:t>
            </a:r>
          </a:p>
          <a:p>
            <a:r>
              <a:rPr lang="nl-NL" dirty="0"/>
              <a:t>De BV is zelf een rechtspersoon waarbij het zelf bezittingen en schulden kan hebben</a:t>
            </a:r>
          </a:p>
          <a:p>
            <a:r>
              <a:rPr lang="nl-NL" dirty="0"/>
              <a:t>Ze bezitten allemaal een stukje van het bedrijf, uitgedrukt in aandelen</a:t>
            </a:r>
          </a:p>
          <a:p>
            <a:r>
              <a:rPr lang="nl-NL" dirty="0"/>
              <a:t>Personeel in dienst (ook voor de leiding, bestuur)</a:t>
            </a:r>
          </a:p>
          <a:p>
            <a:r>
              <a:rPr lang="nl-NL" dirty="0"/>
              <a:t>Zijn </a:t>
            </a:r>
            <a:r>
              <a:rPr lang="nl-NL" u="sng" dirty="0"/>
              <a:t>niet</a:t>
            </a:r>
            <a:r>
              <a:rPr lang="nl-NL" dirty="0"/>
              <a:t> aansprakelijk met hun privévermogen</a:t>
            </a:r>
          </a:p>
          <a:p>
            <a:r>
              <a:rPr lang="nl-NL" dirty="0"/>
              <a:t>Over de winst wordt vennootschapsbelasting betaald</a:t>
            </a:r>
          </a:p>
          <a:p>
            <a:endParaRPr lang="nl-NL" dirty="0"/>
          </a:p>
          <a:p>
            <a:r>
              <a:rPr lang="nl-NL" dirty="0">
                <a:hlinkClick r:id="rId2"/>
              </a:rPr>
              <a:t>www.kvk.nl</a:t>
            </a:r>
            <a:r>
              <a:rPr lang="nl-NL" dirty="0"/>
              <a:t> zoek eens uit wat er allemaal bij komt kijken v.w.b. de BV.</a:t>
            </a:r>
          </a:p>
          <a:p>
            <a:endParaRPr lang="nl-NL" dirty="0"/>
          </a:p>
          <a:p>
            <a:pPr marL="68580" indent="0">
              <a:buNone/>
            </a:pP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15078434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D524A30-980F-AC4F-A47F-363173AB2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Aandeel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80C788A6-BE5B-1F43-9F8E-DCCE4EB2C4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Een aandeel is een bewijs van deelname in een bedrijf</a:t>
            </a:r>
          </a:p>
          <a:p>
            <a:r>
              <a:rPr lang="nl-NL" dirty="0"/>
              <a:t>Je kunt alleen het geld kwijtraken wat je hebt geïnvesteerd</a:t>
            </a:r>
          </a:p>
        </p:txBody>
      </p:sp>
    </p:spTree>
    <p:extLst>
      <p:ext uri="{BB962C8B-B14F-4D97-AF65-F5344CB8AC3E}">
        <p14:creationId xmlns:p14="http://schemas.microsoft.com/office/powerpoint/2010/main" val="19491716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Vennootschap onder firma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Hierbij zijn er twee of meer eigenaren</a:t>
            </a:r>
          </a:p>
          <a:p>
            <a:pPr lvl="1"/>
            <a:r>
              <a:rPr lang="nl-NL" dirty="0"/>
              <a:t>Ook wel vennoten genoemd</a:t>
            </a:r>
          </a:p>
          <a:p>
            <a:pPr lvl="1"/>
            <a:r>
              <a:rPr lang="nl-NL" dirty="0"/>
              <a:t>Er kan ook personeel in dienst zijn</a:t>
            </a:r>
          </a:p>
          <a:p>
            <a:r>
              <a:rPr lang="nl-NL" dirty="0"/>
              <a:t>Eigenaren (vennoten) zijn met hun hele privévermogen aansprakelijk</a:t>
            </a:r>
          </a:p>
          <a:p>
            <a:r>
              <a:rPr lang="nl-NL" dirty="0"/>
              <a:t>De winst wordt verdeeld onder de eigenaren</a:t>
            </a:r>
          </a:p>
          <a:p>
            <a:pPr lvl="1"/>
            <a:r>
              <a:rPr lang="nl-NL" dirty="0"/>
              <a:t>In een contract worden afspraken gemaakt over de verdeling van de winst</a:t>
            </a:r>
          </a:p>
          <a:p>
            <a:pPr lvl="1"/>
            <a:r>
              <a:rPr lang="nl-NL" dirty="0"/>
              <a:t>Over de winst moet inkomstenbelasting worden betaald</a:t>
            </a:r>
          </a:p>
        </p:txBody>
      </p:sp>
    </p:spTree>
    <p:extLst>
      <p:ext uri="{BB962C8B-B14F-4D97-AF65-F5344CB8AC3E}">
        <p14:creationId xmlns:p14="http://schemas.microsoft.com/office/powerpoint/2010/main" val="25488655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Eenmanszaak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Deze vorm wordt vaak gekozen voor een kleiner bedrijf. </a:t>
            </a:r>
          </a:p>
          <a:p>
            <a:r>
              <a:rPr lang="nl-NL" dirty="0"/>
              <a:t>Er is maar één eigenaar</a:t>
            </a:r>
          </a:p>
          <a:p>
            <a:r>
              <a:rPr lang="nl-NL" dirty="0"/>
              <a:t>Er kan wel personeel in dienst zijn</a:t>
            </a:r>
          </a:p>
          <a:p>
            <a:r>
              <a:rPr lang="nl-NL" dirty="0"/>
              <a:t>De eigenaar is met zijn hele privévermogen aansprakelijk</a:t>
            </a:r>
          </a:p>
          <a:p>
            <a:r>
              <a:rPr lang="nl-NL" dirty="0"/>
              <a:t>De winst is voor de eigenaar</a:t>
            </a:r>
          </a:p>
          <a:p>
            <a:pPr lvl="1"/>
            <a:r>
              <a:rPr lang="nl-NL" dirty="0"/>
              <a:t>Hierover moet inkomstenbelasting worden betaald</a:t>
            </a:r>
          </a:p>
          <a:p>
            <a:pPr lvl="1"/>
            <a:endParaRPr lang="nl-NL" dirty="0"/>
          </a:p>
          <a:p>
            <a:pPr lvl="1"/>
            <a:endParaRPr lang="nl-NL" dirty="0"/>
          </a:p>
          <a:p>
            <a:pPr marL="68580" indent="0" algn="ctr">
              <a:buNone/>
            </a:pPr>
            <a:r>
              <a:rPr lang="nl-NL" dirty="0"/>
              <a:t>Ga nu eens kijken welke ondernemingsvorm </a:t>
            </a:r>
            <a:br>
              <a:rPr lang="nl-NL" dirty="0"/>
            </a:br>
            <a:r>
              <a:rPr lang="nl-NL" dirty="0"/>
              <a:t>het beste bij jouw/jullie idee past.</a:t>
            </a:r>
          </a:p>
        </p:txBody>
      </p:sp>
    </p:spTree>
    <p:extLst>
      <p:ext uri="{BB962C8B-B14F-4D97-AF65-F5344CB8AC3E}">
        <p14:creationId xmlns:p14="http://schemas.microsoft.com/office/powerpoint/2010/main" val="267593319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33DD63-FABC-744A-8AC2-8ECC42A9DE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Aan de slag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A6AEA5-21D4-FD4E-88B4-D54CBA7E6C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dirty="0"/>
              <a:t>Maak de opdrachten van les 3.</a:t>
            </a:r>
          </a:p>
          <a:p>
            <a:pPr lvl="1"/>
            <a:r>
              <a:rPr lang="nl-NL" dirty="0"/>
              <a:t>Te vinden op </a:t>
            </a:r>
            <a:r>
              <a:rPr lang="nl-NL" dirty="0">
                <a:hlinkClick r:id="rId2"/>
              </a:rPr>
              <a:t>www.economievoorjou.nl</a:t>
            </a:r>
            <a:r>
              <a:rPr lang="nl-NL" dirty="0"/>
              <a:t> </a:t>
            </a:r>
          </a:p>
          <a:p>
            <a:r>
              <a:rPr lang="nl-NL" dirty="0"/>
              <a:t>Ga op onderzoek uit welke vorm het beste bij jouw/jullie idee past.</a:t>
            </a:r>
          </a:p>
          <a:p>
            <a:pPr lvl="1"/>
            <a:r>
              <a:rPr lang="nl-NL" dirty="0"/>
              <a:t>Gebruik hiervoor ook de website van de Kamer van Koophandel.</a:t>
            </a:r>
          </a:p>
        </p:txBody>
      </p:sp>
    </p:spTree>
    <p:extLst>
      <p:ext uri="{BB962C8B-B14F-4D97-AF65-F5344CB8AC3E}">
        <p14:creationId xmlns:p14="http://schemas.microsoft.com/office/powerpoint/2010/main" val="1235242669"/>
      </p:ext>
    </p:extLst>
  </p:cSld>
  <p:clrMapOvr>
    <a:masterClrMapping/>
  </p:clrMapOvr>
</p:sld>
</file>

<file path=ppt/theme/theme1.xml><?xml version="1.0" encoding="utf-8"?>
<a:theme xmlns:a="http://schemas.openxmlformats.org/drawingml/2006/main" name="Urban Pop">
  <a:themeElements>
    <a:clrScheme name="Urban Pop">
      <a:dk1>
        <a:srgbClr val="000000"/>
      </a:dk1>
      <a:lt1>
        <a:srgbClr val="FFFFFF"/>
      </a:lt1>
      <a:dk2>
        <a:srgbClr val="282828"/>
      </a:dk2>
      <a:lt2>
        <a:srgbClr val="D4D4D4"/>
      </a:lt2>
      <a:accent1>
        <a:srgbClr val="86CE24"/>
      </a:accent1>
      <a:accent2>
        <a:srgbClr val="00A2E6"/>
      </a:accent2>
      <a:accent3>
        <a:srgbClr val="FAC810"/>
      </a:accent3>
      <a:accent4>
        <a:srgbClr val="7D8F8C"/>
      </a:accent4>
      <a:accent5>
        <a:srgbClr val="D06B20"/>
      </a:accent5>
      <a:accent6>
        <a:srgbClr val="958B8B"/>
      </a:accent6>
      <a:hlink>
        <a:srgbClr val="FF9900"/>
      </a:hlink>
      <a:folHlink>
        <a:srgbClr val="969696"/>
      </a:folHlink>
    </a:clrScheme>
    <a:fontScheme name="Urban Pop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Urban Pop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1909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58000"/>
              </a:srgbClr>
            </a:outerShdw>
          </a:effectLst>
          <a:scene3d>
            <a:camera prst="orthographicFront">
              <a:rot lat="0" lon="0" rev="0"/>
            </a:camera>
            <a:lightRig rig="flat" dir="t"/>
          </a:scene3d>
          <a:sp3d contourW="15875">
            <a:bevelT w="95250" h="127000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5000"/>
                <a:shade val="100000"/>
                <a:alpha val="100000"/>
                <a:satMod val="100000"/>
                <a:lumMod val="100000"/>
              </a:schemeClr>
            </a:gs>
            <a:gs pos="9000">
              <a:schemeClr val="phClr">
                <a:tint val="90000"/>
                <a:shade val="100000"/>
                <a:alpha val="100000"/>
                <a:satMod val="100000"/>
                <a:lumMod val="100000"/>
              </a:schemeClr>
            </a:gs>
            <a:gs pos="34000">
              <a:schemeClr val="phClr">
                <a:tint val="83000"/>
                <a:shade val="100000"/>
                <a:alpha val="100000"/>
                <a:satMod val="100000"/>
                <a:lumMod val="100000"/>
              </a:schemeClr>
            </a:gs>
            <a:gs pos="62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  <a:gs pos="90000">
              <a:schemeClr val="phClr">
                <a:tint val="92000"/>
                <a:shade val="100000"/>
                <a:alpha val="100000"/>
                <a:satMod val="100000"/>
                <a:lumMod val="90000"/>
              </a:schemeClr>
            </a:gs>
            <a:gs pos="100000">
              <a:schemeClr val="phClr">
                <a:tint val="85000"/>
                <a:shade val="100000"/>
                <a:alpha val="100000"/>
                <a:satMod val="100000"/>
                <a:lumMod val="10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8000"/>
              </a:schemeClr>
            </a:gs>
            <a:gs pos="100000">
              <a:schemeClr val="phClr">
                <a:tint val="95000"/>
                <a:shade val="98000"/>
                <a:lumMod val="80000"/>
              </a:schemeClr>
            </a:gs>
          </a:gsLst>
          <a:path path="circle">
            <a:fillToRect l="50000" t="100000" r="10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 Pop.thmx</Template>
  <TotalTime>312</TotalTime>
  <Words>276</Words>
  <Application>Microsoft Macintosh PowerPoint</Application>
  <PresentationFormat>Diavoorstelling (4:3)</PresentationFormat>
  <Paragraphs>48</Paragraphs>
  <Slides>7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</vt:i4>
      </vt:variant>
      <vt:variant>
        <vt:lpstr>Diatitels</vt:lpstr>
      </vt:variant>
      <vt:variant>
        <vt:i4>7</vt:i4>
      </vt:variant>
    </vt:vector>
  </HeadingPairs>
  <TitlesOfParts>
    <vt:vector size="10" baseType="lpstr">
      <vt:lpstr>Gill Sans MT</vt:lpstr>
      <vt:lpstr>Wingdings 3</vt:lpstr>
      <vt:lpstr>Urban Pop</vt:lpstr>
      <vt:lpstr>Ondernemingsvormen</vt:lpstr>
      <vt:lpstr>Wat komt vandaag aan bod?</vt:lpstr>
      <vt:lpstr>Besloten vennootschap</vt:lpstr>
      <vt:lpstr>Aandeel</vt:lpstr>
      <vt:lpstr>Vennootschap onder firma</vt:lpstr>
      <vt:lpstr>Eenmanszaak</vt:lpstr>
      <vt:lpstr>Aan de slag</vt:lpstr>
    </vt:vector>
  </TitlesOfParts>
  <Company/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Ondernemingsplan</dc:title>
  <dc:creator>Mandy Super</dc:creator>
  <cp:lastModifiedBy>Super, Mandy</cp:lastModifiedBy>
  <cp:revision>19</cp:revision>
  <dcterms:created xsi:type="dcterms:W3CDTF">2017-11-20T10:10:23Z</dcterms:created>
  <dcterms:modified xsi:type="dcterms:W3CDTF">2018-04-10T07:52:21Z</dcterms:modified>
</cp:coreProperties>
</file>