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1" r:id="rId1"/>
  </p:sldMasterIdLst>
  <p:sldIdLst>
    <p:sldId id="256" r:id="rId2"/>
    <p:sldId id="260" r:id="rId3"/>
    <p:sldId id="259" r:id="rId4"/>
    <p:sldId id="269" r:id="rId5"/>
    <p:sldId id="261" r:id="rId6"/>
    <p:sldId id="267" r:id="rId7"/>
    <p:sldId id="268" r:id="rId8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/>
    <p:restoredTop sz="94629"/>
  </p:normalViewPr>
  <p:slideViewPr>
    <p:cSldViewPr snapToGrid="0" snapToObjects="1">
      <p:cViewPr varScale="1">
        <p:scale>
          <a:sx n="108" d="100"/>
          <a:sy n="108" d="100"/>
        </p:scale>
        <p:origin x="118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titelstijl van het model te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10-04-18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10-04-18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10-04-18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10-04-18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10-04-18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10-04-18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10-04-18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10-04-18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10-04-18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10-04-18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10-04-18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DE43CB7-AE20-3D40-9CB5-424586F19311}" type="datetimeFigureOut">
              <a:rPr lang="nl-NL" smtClean="0"/>
              <a:t>10-04-18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vk.nl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onomievoorjou.n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18220" y="1679574"/>
            <a:ext cx="7230927" cy="1524000"/>
          </a:xfrm>
        </p:spPr>
        <p:txBody>
          <a:bodyPr/>
          <a:lstStyle/>
          <a:p>
            <a:r>
              <a:rPr lang="nl-NL" dirty="0"/>
              <a:t>Ondernemingsvormen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818220" y="3203574"/>
            <a:ext cx="7639980" cy="1875734"/>
          </a:xfrm>
        </p:spPr>
        <p:txBody>
          <a:bodyPr>
            <a:normAutofit lnSpcReduction="10000"/>
          </a:bodyPr>
          <a:lstStyle/>
          <a:p>
            <a:r>
              <a:rPr lang="nl-NL" dirty="0"/>
              <a:t>Les 3:</a:t>
            </a:r>
          </a:p>
          <a:p>
            <a:pPr algn="r"/>
            <a:endParaRPr lang="nl-NL" dirty="0"/>
          </a:p>
          <a:p>
            <a:pPr algn="r"/>
            <a:r>
              <a:rPr lang="nl-NL" dirty="0"/>
              <a:t>Besloten Vennootschap</a:t>
            </a:r>
          </a:p>
          <a:p>
            <a:pPr algn="r"/>
            <a:r>
              <a:rPr lang="nl-NL" dirty="0"/>
              <a:t>Vennootschap onder Firma</a:t>
            </a:r>
          </a:p>
          <a:p>
            <a:pPr algn="r"/>
            <a:r>
              <a:rPr lang="nl-NL" dirty="0"/>
              <a:t>Eenmanszaak</a:t>
            </a:r>
          </a:p>
        </p:txBody>
      </p:sp>
    </p:spTree>
    <p:extLst>
      <p:ext uri="{BB962C8B-B14F-4D97-AF65-F5344CB8AC3E}">
        <p14:creationId xmlns:p14="http://schemas.microsoft.com/office/powerpoint/2010/main" val="3300794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komt vandaag aan bod?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Besloten Vennootschap</a:t>
            </a:r>
          </a:p>
          <a:p>
            <a:r>
              <a:rPr lang="nl-NL" dirty="0"/>
              <a:t>Vennootschap onder Firma</a:t>
            </a:r>
          </a:p>
          <a:p>
            <a:r>
              <a:rPr lang="nl-NL" dirty="0"/>
              <a:t>Eenmanszaak</a:t>
            </a:r>
          </a:p>
          <a:p>
            <a:r>
              <a:rPr lang="nl-NL" dirty="0"/>
              <a:t>Aandelen</a:t>
            </a:r>
          </a:p>
          <a:p>
            <a:r>
              <a:rPr lang="nl-NL" dirty="0"/>
              <a:t>Inkomsten- en </a:t>
            </a:r>
            <a:r>
              <a:rPr lang="nl-NL" dirty="0" err="1"/>
              <a:t>venootschapsbelasting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35933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Besloten vennootschap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Deze ondernemingsvorm kan meerdere eigenaren hebben</a:t>
            </a:r>
          </a:p>
          <a:p>
            <a:r>
              <a:rPr lang="nl-NL" dirty="0"/>
              <a:t>De BV is zelf een rechtspersoon waarbij het zelf bezittingen en schulden kan hebben</a:t>
            </a:r>
          </a:p>
          <a:p>
            <a:r>
              <a:rPr lang="nl-NL" dirty="0"/>
              <a:t>Ze bezitten allemaal een stukje van het bedrijf, uitgedrukt in aandelen</a:t>
            </a:r>
          </a:p>
          <a:p>
            <a:r>
              <a:rPr lang="nl-NL" dirty="0"/>
              <a:t>Personeel in dienst (ook voor de leiding, bestuur)</a:t>
            </a:r>
          </a:p>
          <a:p>
            <a:r>
              <a:rPr lang="nl-NL" dirty="0"/>
              <a:t>Zijn </a:t>
            </a:r>
            <a:r>
              <a:rPr lang="nl-NL" u="sng" dirty="0"/>
              <a:t>niet</a:t>
            </a:r>
            <a:r>
              <a:rPr lang="nl-NL" dirty="0"/>
              <a:t> aansprakelijk met hun privévermogen</a:t>
            </a:r>
          </a:p>
          <a:p>
            <a:r>
              <a:rPr lang="nl-NL" dirty="0"/>
              <a:t>Over de winst wordt vennootschapsbelasting betaald</a:t>
            </a:r>
          </a:p>
          <a:p>
            <a:endParaRPr lang="nl-NL" dirty="0"/>
          </a:p>
          <a:p>
            <a:r>
              <a:rPr lang="nl-NL" dirty="0">
                <a:hlinkClick r:id="rId2"/>
              </a:rPr>
              <a:t>www.kvk.nl</a:t>
            </a:r>
            <a:r>
              <a:rPr lang="nl-NL" dirty="0"/>
              <a:t> zoek eens uit wat er allemaal bij komt kijken v.w.b. de BV.</a:t>
            </a:r>
          </a:p>
          <a:p>
            <a:endParaRPr lang="nl-NL" dirty="0"/>
          </a:p>
          <a:p>
            <a:pPr marL="6858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0784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524A30-980F-AC4F-A47F-363173AB2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Aandeel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C788A6-BE5B-1F43-9F8E-DCCE4EB2C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Een aandeel is een bewijs van deelname in een bedrijf</a:t>
            </a:r>
          </a:p>
          <a:p>
            <a:r>
              <a:rPr lang="nl-NL" dirty="0"/>
              <a:t>Je kunt alleen het geld kwijtraken wat je hebt geïnvesteerd</a:t>
            </a:r>
          </a:p>
        </p:txBody>
      </p:sp>
    </p:spTree>
    <p:extLst>
      <p:ext uri="{BB962C8B-B14F-4D97-AF65-F5344CB8AC3E}">
        <p14:creationId xmlns:p14="http://schemas.microsoft.com/office/powerpoint/2010/main" val="1949171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Vennootschap onder firma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Hierbij zijn er twee of meer eigenaren</a:t>
            </a:r>
          </a:p>
          <a:p>
            <a:pPr lvl="1"/>
            <a:r>
              <a:rPr lang="nl-NL" dirty="0"/>
              <a:t>Ook wel vennoten genoemd</a:t>
            </a:r>
          </a:p>
          <a:p>
            <a:pPr lvl="1"/>
            <a:r>
              <a:rPr lang="nl-NL" dirty="0"/>
              <a:t>Er kan ook personeel in dienst zijn</a:t>
            </a:r>
          </a:p>
          <a:p>
            <a:r>
              <a:rPr lang="nl-NL" dirty="0"/>
              <a:t>Eigenaren (vennoten) zijn met hun hele privévermogen aansprakelijk</a:t>
            </a:r>
          </a:p>
          <a:p>
            <a:r>
              <a:rPr lang="nl-NL" dirty="0"/>
              <a:t>De winst wordt verdeeld onder de eigenaren</a:t>
            </a:r>
          </a:p>
          <a:p>
            <a:pPr lvl="1"/>
            <a:r>
              <a:rPr lang="nl-NL" dirty="0"/>
              <a:t>In een contract worden afspraken gemaakt over de verdeling van de winst</a:t>
            </a:r>
          </a:p>
          <a:p>
            <a:pPr lvl="1"/>
            <a:r>
              <a:rPr lang="nl-NL" dirty="0"/>
              <a:t>Over de winst moet inkomstenbelasting worden betaald</a:t>
            </a:r>
          </a:p>
        </p:txBody>
      </p:sp>
    </p:spTree>
    <p:extLst>
      <p:ext uri="{BB962C8B-B14F-4D97-AF65-F5344CB8AC3E}">
        <p14:creationId xmlns:p14="http://schemas.microsoft.com/office/powerpoint/2010/main" val="2548865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Eenmanszaak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Deze vorm wordt vaak gekozen voor een kleiner bedrijf. </a:t>
            </a:r>
          </a:p>
          <a:p>
            <a:r>
              <a:rPr lang="nl-NL" dirty="0"/>
              <a:t>Er is maar één eigenaar</a:t>
            </a:r>
          </a:p>
          <a:p>
            <a:r>
              <a:rPr lang="nl-NL" dirty="0"/>
              <a:t>Er kan wel personeel in dienst zijn</a:t>
            </a:r>
          </a:p>
          <a:p>
            <a:r>
              <a:rPr lang="nl-NL" dirty="0"/>
              <a:t>De eigenaar is met zijn hele privévermogen aansprakelijk</a:t>
            </a:r>
          </a:p>
          <a:p>
            <a:r>
              <a:rPr lang="nl-NL" dirty="0"/>
              <a:t>De winst is voor de eigenaar</a:t>
            </a:r>
          </a:p>
          <a:p>
            <a:pPr lvl="1"/>
            <a:r>
              <a:rPr lang="nl-NL" dirty="0"/>
              <a:t>Hierover moet inkomstenbelasting worden betaald</a:t>
            </a:r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marL="68580" indent="0" algn="ctr">
              <a:buNone/>
            </a:pPr>
            <a:r>
              <a:rPr lang="nl-NL" dirty="0"/>
              <a:t>Ga nu eens kijken welke ondernemingsvorm </a:t>
            </a:r>
            <a:br>
              <a:rPr lang="nl-NL" dirty="0"/>
            </a:br>
            <a:r>
              <a:rPr lang="nl-NL" dirty="0"/>
              <a:t>het beste bij jouw/jullie idee past.</a:t>
            </a:r>
          </a:p>
        </p:txBody>
      </p:sp>
    </p:spTree>
    <p:extLst>
      <p:ext uri="{BB962C8B-B14F-4D97-AF65-F5344CB8AC3E}">
        <p14:creationId xmlns:p14="http://schemas.microsoft.com/office/powerpoint/2010/main" val="2675933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33DD63-FABC-744A-8AC2-8ECC42A9D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slag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5A6AEA5-21D4-FD4E-88B4-D54CBA7E6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Maak de opdrachten van les 3.</a:t>
            </a:r>
          </a:p>
          <a:p>
            <a:pPr lvl="1"/>
            <a:r>
              <a:rPr lang="nl-NL" dirty="0"/>
              <a:t>Te vinden op </a:t>
            </a:r>
            <a:r>
              <a:rPr lang="nl-NL" dirty="0">
                <a:hlinkClick r:id="rId2"/>
              </a:rPr>
              <a:t>www.economievoorjou.nl</a:t>
            </a:r>
            <a:r>
              <a:rPr lang="nl-NL" dirty="0"/>
              <a:t> </a:t>
            </a:r>
          </a:p>
          <a:p>
            <a:r>
              <a:rPr lang="nl-NL" dirty="0"/>
              <a:t>Ga op onderzoek uit welke vorm het beste bij jouw/jullie idee past.</a:t>
            </a:r>
          </a:p>
          <a:p>
            <a:pPr lvl="1"/>
            <a:r>
              <a:rPr lang="nl-NL" dirty="0"/>
              <a:t>Gebruik hiervoor ook de website van de Kamer van Koophandel.</a:t>
            </a:r>
          </a:p>
        </p:txBody>
      </p:sp>
    </p:spTree>
    <p:extLst>
      <p:ext uri="{BB962C8B-B14F-4D97-AF65-F5344CB8AC3E}">
        <p14:creationId xmlns:p14="http://schemas.microsoft.com/office/powerpoint/2010/main" val="1235242669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312</TotalTime>
  <Words>276</Words>
  <Application>Microsoft Macintosh PowerPoint</Application>
  <PresentationFormat>Diavoorstelling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Gill Sans MT</vt:lpstr>
      <vt:lpstr>Wingdings 3</vt:lpstr>
      <vt:lpstr>Urban Pop</vt:lpstr>
      <vt:lpstr>Ondernemingsvormen</vt:lpstr>
      <vt:lpstr>Wat komt vandaag aan bod?</vt:lpstr>
      <vt:lpstr>Besloten vennootschap</vt:lpstr>
      <vt:lpstr>Aandeel</vt:lpstr>
      <vt:lpstr>Vennootschap onder firma</vt:lpstr>
      <vt:lpstr>Eenmanszaak</vt:lpstr>
      <vt:lpstr>Aan de slag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Ondernemingsplan</dc:title>
  <dc:creator>Mandy Super</dc:creator>
  <cp:lastModifiedBy>Super, Mandy</cp:lastModifiedBy>
  <cp:revision>19</cp:revision>
  <dcterms:created xsi:type="dcterms:W3CDTF">2017-11-20T10:10:23Z</dcterms:created>
  <dcterms:modified xsi:type="dcterms:W3CDTF">2018-04-10T07:52:21Z</dcterms:modified>
</cp:coreProperties>
</file>