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sldIdLst>
    <p:sldId id="256" r:id="rId2"/>
    <p:sldId id="260" r:id="rId3"/>
    <p:sldId id="259" r:id="rId4"/>
    <p:sldId id="269" r:id="rId5"/>
    <p:sldId id="261" r:id="rId6"/>
    <p:sldId id="267" r:id="rId7"/>
    <p:sldId id="270" r:id="rId8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11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DE43CB7-AE20-3D40-9CB5-424586F19311}" type="datetimeFigureOut">
              <a:rPr lang="nl-NL" smtClean="0"/>
              <a:t>20-04-18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9C589C6-90B9-4445-966F-1134C5F21A9D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evoorjou.n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evoorjou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8220" y="1679574"/>
            <a:ext cx="7230927" cy="1524000"/>
          </a:xfrm>
        </p:spPr>
        <p:txBody>
          <a:bodyPr/>
          <a:lstStyle/>
          <a:p>
            <a:r>
              <a:rPr lang="nl-NL" dirty="0"/>
              <a:t>marketing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818220" y="3203574"/>
            <a:ext cx="7639980" cy="1875734"/>
          </a:xfrm>
        </p:spPr>
        <p:txBody>
          <a:bodyPr>
            <a:normAutofit lnSpcReduction="10000"/>
          </a:bodyPr>
          <a:lstStyle/>
          <a:p>
            <a:r>
              <a:rPr lang="nl-NL" dirty="0"/>
              <a:t>Les 5:</a:t>
            </a:r>
          </a:p>
          <a:p>
            <a:pPr algn="r"/>
            <a:endParaRPr lang="nl-NL" dirty="0"/>
          </a:p>
          <a:p>
            <a:pPr algn="r"/>
            <a:r>
              <a:rPr lang="nl-NL" dirty="0"/>
              <a:t>Marketingmix</a:t>
            </a:r>
          </a:p>
          <a:p>
            <a:pPr algn="r"/>
            <a:r>
              <a:rPr lang="nl-NL" dirty="0"/>
              <a:t>Doelgroep</a:t>
            </a:r>
          </a:p>
          <a:p>
            <a:pPr algn="r"/>
            <a:r>
              <a:rPr lang="nl-NL" dirty="0"/>
              <a:t>Concurrentie </a:t>
            </a:r>
          </a:p>
        </p:txBody>
      </p:sp>
    </p:spTree>
    <p:extLst>
      <p:ext uri="{BB962C8B-B14F-4D97-AF65-F5344CB8AC3E}">
        <p14:creationId xmlns:p14="http://schemas.microsoft.com/office/powerpoint/2010/main" val="33007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komt vandaag aan bod?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 bestaat de marketingmix uit?</a:t>
            </a:r>
          </a:p>
          <a:p>
            <a:r>
              <a:rPr lang="nl-NL" dirty="0"/>
              <a:t>Hoe bepaal je je doelgroep?</a:t>
            </a:r>
          </a:p>
          <a:p>
            <a:r>
              <a:rPr lang="nl-NL" dirty="0"/>
              <a:t>Hoe ga je om met concurrentie en welke soorten concurrentie heb je?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93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beginnende ondernemer wil je het liefste een zo groot mogelijk bereik. De vraag die dan om de hoek komt kijken, hoe ga ik dit realiseren?</a:t>
            </a:r>
          </a:p>
          <a:p>
            <a:endParaRPr lang="nl-NL" dirty="0"/>
          </a:p>
          <a:p>
            <a:pPr lvl="1"/>
            <a:r>
              <a:rPr lang="nl-NL" dirty="0"/>
              <a:t>Stap 1: Denk na welke doelgroep je wilt bereiken</a:t>
            </a:r>
          </a:p>
          <a:p>
            <a:pPr lvl="1"/>
            <a:r>
              <a:rPr lang="nl-NL" dirty="0"/>
              <a:t>Stap 2: Wie behoren tot je grootste concurrenten?</a:t>
            </a:r>
          </a:p>
          <a:p>
            <a:pPr lvl="1"/>
            <a:r>
              <a:rPr lang="nl-NL" dirty="0"/>
              <a:t>Stap 3: Hoe ga ik zorgen voor een goede marketingstrategie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078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24A30-980F-AC4F-A47F-363173AB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C788A6-BE5B-1F43-9F8E-DCCE4EB2C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Doelgroep is een groep waaraan jij je producten hoofdzakelijk wilt verkopen. Dit kan bijvoorbeeld zijn:</a:t>
            </a:r>
          </a:p>
          <a:p>
            <a:pPr lvl="1"/>
            <a:r>
              <a:rPr lang="nl-NL" dirty="0"/>
              <a:t>Jongeren die altijd het nieuwste product willen hebben</a:t>
            </a:r>
          </a:p>
          <a:p>
            <a:pPr lvl="1"/>
            <a:r>
              <a:rPr lang="nl-NL" dirty="0"/>
              <a:t>Volwassen in Emmen</a:t>
            </a:r>
          </a:p>
          <a:p>
            <a:pPr lvl="1"/>
            <a:r>
              <a:rPr lang="nl-NL" dirty="0"/>
              <a:t>Sportieve mensen</a:t>
            </a:r>
          </a:p>
          <a:p>
            <a:pPr lvl="1"/>
            <a:r>
              <a:rPr lang="nl-NL" dirty="0"/>
              <a:t>Ouders van jonge kinderen</a:t>
            </a:r>
          </a:p>
          <a:p>
            <a:pPr lvl="1"/>
            <a:endParaRPr lang="nl-NL" dirty="0"/>
          </a:p>
          <a:p>
            <a:r>
              <a:rPr lang="nl-NL" dirty="0"/>
              <a:t>De vraag die je je voor jouw ondernemingsplan moet stellen is:</a:t>
            </a:r>
          </a:p>
          <a:p>
            <a:pPr lvl="1"/>
            <a:r>
              <a:rPr lang="nl-NL" dirty="0"/>
              <a:t>Op welke mensen richt ik mij?</a:t>
            </a:r>
          </a:p>
          <a:p>
            <a:pPr lvl="1"/>
            <a:r>
              <a:rPr lang="nl-NL" dirty="0"/>
              <a:t>Aan welke mensen (doelgroep) wil ik mijn product verkopen?</a:t>
            </a:r>
          </a:p>
        </p:txBody>
      </p:sp>
    </p:spTree>
    <p:extLst>
      <p:ext uri="{BB962C8B-B14F-4D97-AF65-F5344CB8AC3E}">
        <p14:creationId xmlns:p14="http://schemas.microsoft.com/office/powerpoint/2010/main" val="194917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concurrentie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bent niet vaak de enige die het product verkoopt, dit noemen we concurrentie!</a:t>
            </a:r>
          </a:p>
          <a:p>
            <a:r>
              <a:rPr lang="nl-NL" dirty="0"/>
              <a:t>Je kunt te maken hebben met:</a:t>
            </a:r>
          </a:p>
          <a:p>
            <a:pPr lvl="1"/>
            <a:r>
              <a:rPr lang="nl-NL" dirty="0"/>
              <a:t>Directe concurrentie: hierbij verkopen twee of meer bedrijven dezelfde soort producten. Bijvoorbeeld: supermarkten </a:t>
            </a:r>
          </a:p>
          <a:p>
            <a:pPr lvl="1"/>
            <a:r>
              <a:rPr lang="nl-NL" dirty="0"/>
              <a:t>Indirecte concurrentie: op het moment dat er een klein deel van het assortiment ook door een ander bedrijf wordt verkocht. Bijvoorbeeld: tankstation verkoopt ook bloemen en is hierdoor een indirecte concurrent van de bloemenzaak. </a:t>
            </a:r>
          </a:p>
        </p:txBody>
      </p:sp>
    </p:spTree>
    <p:extLst>
      <p:ext uri="{BB962C8B-B14F-4D97-AF65-F5344CB8AC3E}">
        <p14:creationId xmlns:p14="http://schemas.microsoft.com/office/powerpoint/2010/main" val="254886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marketingmix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/>
              <a:t>Lees de theorie op </a:t>
            </a:r>
            <a:r>
              <a:rPr lang="nl-NL" dirty="0">
                <a:hlinkClick r:id="rId2"/>
              </a:rPr>
              <a:t>www.economievoorjou.nl</a:t>
            </a:r>
            <a:r>
              <a:rPr lang="nl-NL" dirty="0"/>
              <a:t> eens door.  Probeer vervolgens onderstaande vragen te beantwoorden:</a:t>
            </a:r>
          </a:p>
          <a:p>
            <a:pPr marL="68580" indent="0">
              <a:buNone/>
            </a:pPr>
            <a:endParaRPr lang="nl-NL" dirty="0"/>
          </a:p>
          <a:p>
            <a:r>
              <a:rPr lang="nl-NL" dirty="0"/>
              <a:t>Waar kun je het assortiment onder verdelen? (product)</a:t>
            </a:r>
          </a:p>
          <a:p>
            <a:r>
              <a:rPr lang="nl-NL" dirty="0"/>
              <a:t>Welke soorten prijzen heb je? (prijs)</a:t>
            </a:r>
          </a:p>
          <a:p>
            <a:r>
              <a:rPr lang="nl-NL" dirty="0"/>
              <a:t>Waar gaat het bij promotie om? </a:t>
            </a:r>
          </a:p>
          <a:p>
            <a:r>
              <a:rPr lang="nl-NL" dirty="0"/>
              <a:t>Bedenk voor je eigen onderneming waarom jij jouw pand op een bepaalde locatie zou vestigen, en waarom niet ergens anders? (plaats)</a:t>
            </a:r>
          </a:p>
        </p:txBody>
      </p:sp>
    </p:spTree>
    <p:extLst>
      <p:ext uri="{BB962C8B-B14F-4D97-AF65-F5344CB8AC3E}">
        <p14:creationId xmlns:p14="http://schemas.microsoft.com/office/powerpoint/2010/main" val="267593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74DF53-21B6-9242-AFF4-8858EFC4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CCAEF7-9572-C64D-8B33-CCFCE43CB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de opdrachten van les 5 op </a:t>
            </a:r>
            <a:r>
              <a:rPr lang="nl-NL" dirty="0">
                <a:hlinkClick r:id="rId2"/>
              </a:rPr>
              <a:t>www.economievoorjou.nl</a:t>
            </a:r>
            <a:r>
              <a:rPr lang="nl-NL" dirty="0"/>
              <a:t> </a:t>
            </a:r>
          </a:p>
          <a:p>
            <a:r>
              <a:rPr lang="nl-NL" dirty="0"/>
              <a:t>Zorg er voor dat je je ondernemingsplan bijwerkt!</a:t>
            </a:r>
          </a:p>
        </p:txBody>
      </p:sp>
    </p:spTree>
    <p:extLst>
      <p:ext uri="{BB962C8B-B14F-4D97-AF65-F5344CB8AC3E}">
        <p14:creationId xmlns:p14="http://schemas.microsoft.com/office/powerpoint/2010/main" val="1743494520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397</TotalTime>
  <Words>339</Words>
  <Application>Microsoft Macintosh PowerPoint</Application>
  <PresentationFormat>Diavoorstelling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Gill Sans MT</vt:lpstr>
      <vt:lpstr>Wingdings 3</vt:lpstr>
      <vt:lpstr>Urban Pop</vt:lpstr>
      <vt:lpstr>marketing</vt:lpstr>
      <vt:lpstr>Wat komt vandaag aan bod?</vt:lpstr>
      <vt:lpstr>Inleiding</vt:lpstr>
      <vt:lpstr>Doelgroep</vt:lpstr>
      <vt:lpstr>concurrentie</vt:lpstr>
      <vt:lpstr>marketingmix</vt:lpstr>
      <vt:lpstr>Aan de slag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Ondernemingsplan</dc:title>
  <dc:creator>Mandy Super</dc:creator>
  <cp:lastModifiedBy>Super, Mandy</cp:lastModifiedBy>
  <cp:revision>27</cp:revision>
  <dcterms:created xsi:type="dcterms:W3CDTF">2017-11-20T10:10:23Z</dcterms:created>
  <dcterms:modified xsi:type="dcterms:W3CDTF">2018-04-20T10:42:46Z</dcterms:modified>
</cp:coreProperties>
</file>