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60" r:id="rId3"/>
    <p:sldId id="259" r:id="rId4"/>
    <p:sldId id="269" r:id="rId5"/>
    <p:sldId id="261" r:id="rId6"/>
    <p:sldId id="267" r:id="rId7"/>
    <p:sldId id="270" r:id="rId8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1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20-04-18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evoorjou.nl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evoorjou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Bedrijfsbezoek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 lnSpcReduction="10000"/>
          </a:bodyPr>
          <a:lstStyle/>
          <a:p>
            <a:r>
              <a:rPr lang="nl-NL" dirty="0"/>
              <a:t>Les 6:</a:t>
            </a:r>
          </a:p>
          <a:p>
            <a:pPr algn="r"/>
            <a:endParaRPr lang="nl-NL" dirty="0"/>
          </a:p>
          <a:p>
            <a:pPr algn="r"/>
            <a:r>
              <a:rPr lang="nl-NL" dirty="0"/>
              <a:t>Belscript</a:t>
            </a:r>
          </a:p>
          <a:p>
            <a:pPr algn="r"/>
            <a:r>
              <a:rPr lang="nl-NL" dirty="0"/>
              <a:t>Interview vragen</a:t>
            </a:r>
          </a:p>
          <a:p>
            <a:pPr algn="r"/>
            <a:r>
              <a:rPr lang="nl-NL" dirty="0"/>
              <a:t>Rollenspel 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Bedrijfsbezoek</a:t>
            </a:r>
          </a:p>
          <a:p>
            <a:r>
              <a:rPr lang="nl-NL" dirty="0"/>
              <a:t>Belscript</a:t>
            </a:r>
          </a:p>
          <a:p>
            <a:r>
              <a:rPr lang="nl-NL" dirty="0"/>
              <a:t>Rollenspel</a:t>
            </a:r>
          </a:p>
          <a:p>
            <a:r>
              <a:rPr lang="nl-NL" dirty="0"/>
              <a:t>Interview vragen</a:t>
            </a:r>
          </a:p>
          <a:p>
            <a:pPr marL="6858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Inleiding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week/volgende week gaan jullie op bedrijfsbezoek. Samen met een medestudent bezoek je een bedrijf en kom je hier meer over te weten.</a:t>
            </a:r>
          </a:p>
          <a:p>
            <a:r>
              <a:rPr lang="nl-NL" dirty="0"/>
              <a:t>Tijdens de komende twee lessen ga je een belscript opstellen, een rollenspel spelen en een vragenlijst maken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5FC4F71-43D1-3049-A3D2-DC44278F8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717" y="3467101"/>
            <a:ext cx="2798215" cy="184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524A30-980F-AC4F-A47F-363173AB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Bedrijfsbezoek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C788A6-BE5B-1F43-9F8E-DCCE4EB2C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Zoek een medestudent met wie je dit bezoek wilt doen.</a:t>
            </a:r>
          </a:p>
          <a:p>
            <a:r>
              <a:rPr lang="nl-NL" dirty="0"/>
              <a:t>Pak de opdrachten van </a:t>
            </a:r>
            <a:r>
              <a:rPr lang="nl-NL" dirty="0">
                <a:hlinkClick r:id="rId2"/>
              </a:rPr>
              <a:t>www.economievoorjou.nl</a:t>
            </a:r>
            <a:r>
              <a:rPr lang="nl-NL" dirty="0"/>
              <a:t> erbij en bedenk 3 bedrijven (in de omgeving van Emmen) waar je graag op bezoek zou willen</a:t>
            </a:r>
          </a:p>
        </p:txBody>
      </p:sp>
    </p:spTree>
    <p:extLst>
      <p:ext uri="{BB962C8B-B14F-4D97-AF65-F5344CB8AC3E}">
        <p14:creationId xmlns:p14="http://schemas.microsoft.com/office/powerpoint/2010/main" val="194917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Belscript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Om een afspraak te maken voor je bedrijfsbezoek moet je een telefoontje plegen.</a:t>
            </a:r>
          </a:p>
          <a:p>
            <a:r>
              <a:rPr lang="nl-NL" dirty="0"/>
              <a:t>Om dit goed te oefenen maak je samen met je medestudent een belscript.</a:t>
            </a:r>
          </a:p>
          <a:p>
            <a:pPr lvl="1"/>
            <a:r>
              <a:rPr lang="nl-NL" dirty="0"/>
              <a:t>Bedenk wat jij wilt zeggen en wat er gezegd kan worden</a:t>
            </a:r>
          </a:p>
          <a:p>
            <a:pPr lvl="1"/>
            <a:r>
              <a:rPr lang="nl-NL" dirty="0"/>
              <a:t>Oefen dit met je medestudent</a:t>
            </a:r>
          </a:p>
          <a:p>
            <a:pPr lvl="1"/>
            <a:r>
              <a:rPr lang="nl-NL" dirty="0"/>
              <a:t>Laat de script ook controleren door je docent</a:t>
            </a:r>
          </a:p>
        </p:txBody>
      </p:sp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Rollenspel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nl-NL" dirty="0"/>
              <a:t>Om het interview goed voor te bereiden ga je met je medestudent het volgende doen:</a:t>
            </a:r>
          </a:p>
          <a:p>
            <a:pPr lvl="1"/>
            <a:r>
              <a:rPr lang="nl-NL" dirty="0"/>
              <a:t>Bedenk wat je wilt weten van het bedrijf</a:t>
            </a:r>
          </a:p>
          <a:p>
            <a:pPr lvl="1"/>
            <a:r>
              <a:rPr lang="nl-NL" dirty="0"/>
              <a:t>Stel hier vragen voor op</a:t>
            </a:r>
          </a:p>
          <a:p>
            <a:pPr lvl="1"/>
            <a:r>
              <a:rPr lang="nl-NL" dirty="0"/>
              <a:t>Laat de vragen controleren door je docent</a:t>
            </a:r>
          </a:p>
          <a:p>
            <a:pPr lvl="1"/>
            <a:r>
              <a:rPr lang="nl-NL" dirty="0"/>
              <a:t>Oefen het interview met je medestudent 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4DF53-21B6-9242-AFF4-8858EFC45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GO/no go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CCAEF7-9572-C64D-8B33-CCFCE43CB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nl-NL" dirty="0"/>
              <a:t>Op het moment dat je een GO hebt van je docent kun je een afspraak gaan maken met het bedrijf.</a:t>
            </a:r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dirty="0"/>
              <a:t>Stel het bedrijf heeft hier geen tijd voor, kies dan het tweede bedrijf op jullie lijstje.</a:t>
            </a:r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dirty="0"/>
              <a:t>Na het bedrijfsbezoek: jullie maken elk een verslag van hoe het is gegaan. Hoe je dit moet doen staat op: </a:t>
            </a:r>
            <a:r>
              <a:rPr lang="nl-NL" dirty="0">
                <a:hlinkClick r:id="rId2"/>
              </a:rPr>
              <a:t>www.economievoorjou.nl</a:t>
            </a:r>
            <a:r>
              <a:rPr lang="nl-NL" dirty="0"/>
              <a:t> </a:t>
            </a:r>
          </a:p>
          <a:p>
            <a:pPr marL="68580" indent="0">
              <a:buNone/>
            </a:pPr>
            <a:endParaRPr lang="nl-NL" dirty="0"/>
          </a:p>
          <a:p>
            <a:pPr marL="68580" indent="0" algn="ctr">
              <a:buNone/>
            </a:pPr>
            <a:r>
              <a:rPr lang="nl-NL" dirty="0"/>
              <a:t>Ontzettend veel plezier tijdens jullie bedrijfsbezoek </a:t>
            </a:r>
            <a:r>
              <a:rPr lang="nl-NL" dirty="0">
                <a:sym typeface="Wingdings" pitchFamily="2" charset="2"/>
              </a:rPr>
              <a:t>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3494520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408</TotalTime>
  <Words>279</Words>
  <Application>Microsoft Macintosh PowerPoint</Application>
  <PresentationFormat>Diavoorstelling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Gill Sans MT</vt:lpstr>
      <vt:lpstr>Wingdings</vt:lpstr>
      <vt:lpstr>Wingdings 3</vt:lpstr>
      <vt:lpstr>Urban Pop</vt:lpstr>
      <vt:lpstr>Bedrijfsbezoek</vt:lpstr>
      <vt:lpstr>Wat komt vandaag aan bod?</vt:lpstr>
      <vt:lpstr>Inleiding</vt:lpstr>
      <vt:lpstr>Bedrijfsbezoek</vt:lpstr>
      <vt:lpstr>Belscript</vt:lpstr>
      <vt:lpstr>Rollenspel</vt:lpstr>
      <vt:lpstr>GO/no go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29</cp:revision>
  <dcterms:created xsi:type="dcterms:W3CDTF">2017-11-20T10:10:23Z</dcterms:created>
  <dcterms:modified xsi:type="dcterms:W3CDTF">2018-04-20T11:00:42Z</dcterms:modified>
</cp:coreProperties>
</file>